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61" r:id="rId3"/>
    <p:sldId id="262" r:id="rId4"/>
    <p:sldId id="263" r:id="rId5"/>
    <p:sldId id="264" r:id="rId6"/>
    <p:sldId id="265" r:id="rId7"/>
    <p:sldId id="266" r:id="rId8"/>
    <p:sldId id="287" r:id="rId9"/>
    <p:sldId id="292" r:id="rId10"/>
    <p:sldId id="267" r:id="rId11"/>
    <p:sldId id="268" r:id="rId12"/>
    <p:sldId id="286" r:id="rId13"/>
    <p:sldId id="270" r:id="rId14"/>
    <p:sldId id="271" r:id="rId15"/>
    <p:sldId id="272" r:id="rId16"/>
    <p:sldId id="290"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91"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1" d="100"/>
          <a:sy n="91" d="100"/>
        </p:scale>
        <p:origin x="-126" y="-114"/>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8D1626-D172-4BA2-B1F1-82E802571197}" type="datetimeFigureOut">
              <a:rPr lang="en-US" smtClean="0"/>
              <a:pPr/>
              <a:t>8/9/2020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E014D5-E53A-4BE7-BA82-71DF93BD88D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p:spPr>
        <p:txBody>
          <a:bodyPr/>
          <a:lstStyle/>
          <a:p>
            <a:endParaRPr lang="en-US" smtClean="0"/>
          </a:p>
        </p:txBody>
      </p:sp>
      <p:sp>
        <p:nvSpPr>
          <p:cNvPr id="47108" name="Slide Number Placeholder 3"/>
          <p:cNvSpPr>
            <a:spLocks noGrp="1"/>
          </p:cNvSpPr>
          <p:nvPr>
            <p:ph type="sldNum" sz="quarter" idx="5"/>
          </p:nvPr>
        </p:nvSpPr>
        <p:spPr>
          <a:noFill/>
        </p:spPr>
        <p:txBody>
          <a:bodyPr/>
          <a:lstStyle/>
          <a:p>
            <a:fld id="{1109DF36-75B1-456E-97C2-91145C85593B}" type="slidenum">
              <a:rPr lang="en-US"/>
              <a:pPr/>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A2C102-B8AE-4CC8-8DFD-907875E47A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BD06CCF0-B4C9-4910-B71B-BC5228E90B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587BE8D5-EACC-475F-B772-4C6E30ECC271}"/>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5" name="Footer Placeholder 4">
            <a:extLst>
              <a:ext uri="{FF2B5EF4-FFF2-40B4-BE49-F238E27FC236}">
                <a16:creationId xmlns:a16="http://schemas.microsoft.com/office/drawing/2014/main" xmlns="" id="{217793E9-AE2F-44EA-9261-CDDE0A320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EB453C0-1394-4470-9C6B-5680634C4EC3}"/>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231466898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85D5A0-D36B-42D3-8503-A08848E908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4B9DE344-B2E6-4D08-8EFD-71DBF31471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94F3758-74C8-452E-83A6-2CC57BC5F423}"/>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5" name="Footer Placeholder 4">
            <a:extLst>
              <a:ext uri="{FF2B5EF4-FFF2-40B4-BE49-F238E27FC236}">
                <a16:creationId xmlns:a16="http://schemas.microsoft.com/office/drawing/2014/main" xmlns="" id="{4A0A3BFC-EC66-4779-8648-8C5557A28E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11D2088-CE38-4639-9C50-5E8FE341BD1C}"/>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146818737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56662CB-0803-47C7-B8F3-343BD63757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C913163-7159-4A13-99D8-0BF55A0089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8937CC0-663F-45FD-AF01-CB2762545C84}"/>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5" name="Footer Placeholder 4">
            <a:extLst>
              <a:ext uri="{FF2B5EF4-FFF2-40B4-BE49-F238E27FC236}">
                <a16:creationId xmlns:a16="http://schemas.microsoft.com/office/drawing/2014/main" xmlns="" id="{36F24968-DE40-4BED-BFBB-FACFDD8CF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C1762EC-6177-4132-ACB5-5C730475D94C}"/>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311702460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8593C6-3D1B-460E-B901-F4BB8F0EFEF2}"/>
              </a:ext>
            </a:extLst>
          </p:cNvPr>
          <p:cNvSpPr>
            <a:spLocks noGrp="1"/>
          </p:cNvSpPr>
          <p:nvPr>
            <p:ph type="title"/>
          </p:nvPr>
        </p:nvSpPr>
        <p:spPr>
          <a:xfrm>
            <a:off x="2043484" y="365126"/>
            <a:ext cx="9310315" cy="94684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AB9BE0FE-78F6-411B-A5F1-2D9DD895E4E1}"/>
              </a:ext>
            </a:extLst>
          </p:cNvPr>
          <p:cNvSpPr>
            <a:spLocks noGrp="1"/>
          </p:cNvSpPr>
          <p:nvPr>
            <p:ph idx="1"/>
          </p:nvPr>
        </p:nvSpPr>
        <p:spPr>
          <a:xfrm>
            <a:off x="572493" y="1431235"/>
            <a:ext cx="11100021" cy="48661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687351A-05B1-4209-ABD5-8A3B58E66BEF}"/>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5" name="Footer Placeholder 4">
            <a:extLst>
              <a:ext uri="{FF2B5EF4-FFF2-40B4-BE49-F238E27FC236}">
                <a16:creationId xmlns:a16="http://schemas.microsoft.com/office/drawing/2014/main" xmlns="" id="{D29372B3-9D16-415C-AFC6-5D4652E2A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FC96612-9E2F-40CF-99EB-6E186AFA1352}"/>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282541760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F184B0-B474-49DB-90DF-EA5251578B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321C19F0-1FB7-4AE0-896E-2777B6C627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0E6464CF-570F-4361-9C22-BC3CA88D148C}"/>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5" name="Footer Placeholder 4">
            <a:extLst>
              <a:ext uri="{FF2B5EF4-FFF2-40B4-BE49-F238E27FC236}">
                <a16:creationId xmlns:a16="http://schemas.microsoft.com/office/drawing/2014/main" xmlns="" id="{E58B62D1-8837-45F2-8787-A2B9AB185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8E02877-DE60-4015-8FCF-892ACE36AA54}"/>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114061975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78C28F-0E26-4450-B5E9-87FEB7BDC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70A839B7-197F-4E24-9034-3FAB490EBD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094A0A18-C706-495C-B58F-7AF0D336D6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6C573B90-884B-4A9F-A8FA-7F1E17F9DBD1}"/>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6" name="Footer Placeholder 5">
            <a:extLst>
              <a:ext uri="{FF2B5EF4-FFF2-40B4-BE49-F238E27FC236}">
                <a16:creationId xmlns:a16="http://schemas.microsoft.com/office/drawing/2014/main" xmlns="" id="{488F9F5E-BDB1-45F3-BCE2-76B6520C3B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884A89C-CCFA-45DE-98FF-AD7815AB8397}"/>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331942534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97480A-21EF-4CFF-9025-CCD9FA4E3840}"/>
              </a:ext>
            </a:extLst>
          </p:cNvPr>
          <p:cNvSpPr>
            <a:spLocks noGrp="1"/>
          </p:cNvSpPr>
          <p:nvPr>
            <p:ph type="title"/>
          </p:nvPr>
        </p:nvSpPr>
        <p:spPr>
          <a:xfrm>
            <a:off x="2059536" y="365125"/>
            <a:ext cx="9295852" cy="95947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xmlns="" id="{D58E34F7-5664-4D9D-945D-F455A3DFE8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D0230B20-378D-4F09-8BF3-DEC4AF8599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3E6BB53C-6E2D-4274-9D7E-A670158CB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F167D38A-88C4-4F01-BFB9-D94E541EC2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799B471D-3ADB-4293-9A4B-67CF34A75DFE}"/>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8" name="Footer Placeholder 7">
            <a:extLst>
              <a:ext uri="{FF2B5EF4-FFF2-40B4-BE49-F238E27FC236}">
                <a16:creationId xmlns:a16="http://schemas.microsoft.com/office/drawing/2014/main" xmlns="" id="{F3774760-CCCB-42BA-9A1B-D8E7D8A947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183038AC-F431-4B77-9D3B-926E6AB6988E}"/>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379408659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8AF7B9-53C0-4585-9B89-2FBA7B701E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26201745-3FA6-4569-A489-EF0EA162A557}"/>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4" name="Footer Placeholder 3">
            <a:extLst>
              <a:ext uri="{FF2B5EF4-FFF2-40B4-BE49-F238E27FC236}">
                <a16:creationId xmlns:a16="http://schemas.microsoft.com/office/drawing/2014/main" xmlns="" id="{7CBFEA74-BC5E-4B0B-835D-E657A873B5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BFD1EE18-4D1C-4701-8BBA-0169DC7CC463}"/>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57584139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19FDDA1-6ACB-4F4D-B161-8B6F5641054C}"/>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3" name="Footer Placeholder 2">
            <a:extLst>
              <a:ext uri="{FF2B5EF4-FFF2-40B4-BE49-F238E27FC236}">
                <a16:creationId xmlns:a16="http://schemas.microsoft.com/office/drawing/2014/main" xmlns="" id="{57317F60-55C3-4BB3-BDEB-861CA8251C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F1E89CA0-249C-4A75-A3B7-DBDE4463B167}"/>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29362709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54949C-EB4F-4ACF-8ADE-56A8C29C7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9E126C2B-8498-44CE-B005-71433DDBB6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6F0CAAFC-D17E-4850-87AB-4B0A70BF44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70FB378-A528-4D34-A3DA-9AAD4037616B}"/>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6" name="Footer Placeholder 5">
            <a:extLst>
              <a:ext uri="{FF2B5EF4-FFF2-40B4-BE49-F238E27FC236}">
                <a16:creationId xmlns:a16="http://schemas.microsoft.com/office/drawing/2014/main" xmlns="" id="{3BE1E530-6145-4EB0-B9A0-4C5FC5E73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F277388-E30C-4DA3-B6CF-2F6706424C68}"/>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77882685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174CB1-3943-4F0E-9F85-C3E76CA810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B93E7326-9859-4138-A3F6-5A4E1D605F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61411D02-CB68-43D9-85FC-185924DA2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6D51B13-BF22-4142-BD28-F2F7C6142ECF}"/>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6" name="Footer Placeholder 5">
            <a:extLst>
              <a:ext uri="{FF2B5EF4-FFF2-40B4-BE49-F238E27FC236}">
                <a16:creationId xmlns:a16="http://schemas.microsoft.com/office/drawing/2014/main" xmlns="" id="{29197E58-C0D2-4770-BF0F-B8560F934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179F60B-0CBB-4728-801E-BBB606D2C381}"/>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99707503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AD6C713-6B5B-4652-B919-0C9C326BA8FB}"/>
              </a:ext>
            </a:extLst>
          </p:cNvPr>
          <p:cNvSpPr>
            <a:spLocks noGrp="1"/>
          </p:cNvSpPr>
          <p:nvPr>
            <p:ph type="title"/>
          </p:nvPr>
        </p:nvSpPr>
        <p:spPr>
          <a:xfrm>
            <a:off x="2043484" y="365126"/>
            <a:ext cx="9310315" cy="93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103E2E6-5E74-4663-AD70-D00426D6A4CF}"/>
              </a:ext>
            </a:extLst>
          </p:cNvPr>
          <p:cNvSpPr>
            <a:spLocks noGrp="1"/>
          </p:cNvSpPr>
          <p:nvPr>
            <p:ph type="body" idx="1"/>
          </p:nvPr>
        </p:nvSpPr>
        <p:spPr>
          <a:xfrm>
            <a:off x="564543" y="1447137"/>
            <a:ext cx="10789257" cy="47298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9927BD6-A005-4E4E-8C32-0E1B6CC0CD1A}"/>
              </a:ext>
            </a:extLst>
          </p:cNvPr>
          <p:cNvSpPr>
            <a:spLocks noGrp="1"/>
          </p:cNvSpPr>
          <p:nvPr>
            <p:ph type="dt" sz="half" idx="2"/>
          </p:nvPr>
        </p:nvSpPr>
        <p:spPr>
          <a:xfrm>
            <a:off x="2050990" y="6520441"/>
            <a:ext cx="1530409" cy="346316"/>
          </a:xfrm>
          <a:prstGeom prst="rect">
            <a:avLst/>
          </a:prstGeom>
        </p:spPr>
        <p:txBody>
          <a:bodyPr vert="horz" lIns="91440" tIns="45720" rIns="91440" bIns="45720" rtlCol="0" anchor="ctr"/>
          <a:lstStyle>
            <a:lvl1pPr algn="l">
              <a:defRPr sz="1200">
                <a:solidFill>
                  <a:schemeClr val="tx1">
                    <a:tint val="75000"/>
                  </a:schemeClr>
                </a:solidFill>
              </a:defRPr>
            </a:lvl1pPr>
          </a:lstStyle>
          <a:p>
            <a:fld id="{084A6D4B-7653-4E0B-8F57-D38CF83377BB}" type="datetimeFigureOut">
              <a:rPr lang="en-US" smtClean="0"/>
              <a:pPr/>
              <a:t>8/9/2020</a:t>
            </a:fld>
            <a:endParaRPr lang="en-US"/>
          </a:p>
        </p:txBody>
      </p:sp>
      <p:sp>
        <p:nvSpPr>
          <p:cNvPr id="5" name="Footer Placeholder 4">
            <a:extLst>
              <a:ext uri="{FF2B5EF4-FFF2-40B4-BE49-F238E27FC236}">
                <a16:creationId xmlns:a16="http://schemas.microsoft.com/office/drawing/2014/main" xmlns="" id="{ED2D051F-F1D7-4D05-9D06-0B2E7BC10237}"/>
              </a:ext>
            </a:extLst>
          </p:cNvPr>
          <p:cNvSpPr>
            <a:spLocks noGrp="1"/>
          </p:cNvSpPr>
          <p:nvPr>
            <p:ph type="ftr" sz="quarter" idx="3"/>
          </p:nvPr>
        </p:nvSpPr>
        <p:spPr>
          <a:xfrm>
            <a:off x="4038600" y="6528987"/>
            <a:ext cx="4114800" cy="32922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A191EC13-E05F-4BCF-8EC0-B2CDC677738E}"/>
              </a:ext>
            </a:extLst>
          </p:cNvPr>
          <p:cNvSpPr>
            <a:spLocks noGrp="1"/>
          </p:cNvSpPr>
          <p:nvPr>
            <p:ph type="sldNum" sz="quarter" idx="4"/>
          </p:nvPr>
        </p:nvSpPr>
        <p:spPr>
          <a:xfrm>
            <a:off x="8610600" y="6528987"/>
            <a:ext cx="2743200" cy="329224"/>
          </a:xfrm>
          <a:prstGeom prst="rect">
            <a:avLst/>
          </a:prstGeom>
        </p:spPr>
        <p:txBody>
          <a:bodyPr vert="horz" lIns="91440" tIns="45720" rIns="91440" bIns="45720" rtlCol="0" anchor="ctr"/>
          <a:lstStyle>
            <a:lvl1pPr algn="r">
              <a:defRPr sz="1200">
                <a:solidFill>
                  <a:schemeClr val="tx1">
                    <a:tint val="75000"/>
                  </a:schemeClr>
                </a:solidFill>
              </a:defRPr>
            </a:lvl1p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4060027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3" Type="http://schemas.openxmlformats.org/officeDocument/2006/relationships/hyperlink" Target="../bai%20soan%20GADT%20HCM/phim/ThanhDucHanh%20-%20KetDoan.mp3"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jpeg"/></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audio" Target="../media/audio3.wav"/><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3.emf"/><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2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audio" Target="../media/audio4.wav"/><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hyperlink" Target="../bai%20soan%20GADT%20HCM/phim/HCM-lanh%20tu%20vi%20dai%20cua%20dan%20toc%20VN/T&#432;%20t&#432;&#7903;ng%20&#273;o&#224;n%20k&#7871;t%20trong%20di%20ch&#250;c%20c&#7911;a%20Ch&#7911;%20t&#7883;ch%20H&#7891;%20Ch&#237;%20Minh%20-%20Clip.vn.mp4" TargetMode="Externa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hyperlink" Target="../HOANG%20HANH/Ban%20giao/Tham%20khao/FA/FA2%20-%20PHIM/CMT8.MPG" TargetMode="External"/><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D286FF-B124-458F-B57B-2B1D24945A8B}"/>
              </a:ext>
            </a:extLst>
          </p:cNvPr>
          <p:cNvSpPr>
            <a:spLocks noGrp="1"/>
          </p:cNvSpPr>
          <p:nvPr>
            <p:ph type="ctrTitle"/>
          </p:nvPr>
        </p:nvSpPr>
        <p:spPr>
          <a:xfrm>
            <a:off x="2028495" y="1734207"/>
            <a:ext cx="8271642" cy="1712693"/>
          </a:xfrm>
        </p:spPr>
        <p:txBody>
          <a:bodyPr>
            <a:normAutofit/>
          </a:bodyPr>
          <a:lstStyle/>
          <a:p>
            <a:r>
              <a:rPr lang="de-DE" sz="3600" b="1" dirty="0" smtClean="0">
                <a:latin typeface="Times New Roman" pitchFamily="18" charset="0"/>
                <a:cs typeface="Times New Roman" pitchFamily="18" charset="0"/>
              </a:rPr>
              <a:t>CHƯƠNG 5: TƯ TƯỞNG HỒ CHÍ MINH VỀ ĐẠI ĐOÀN KẾT DÂN TỘC VÀ ĐOÀN KẾT QUỐC TẾ</a:t>
            </a:r>
            <a:endParaRPr lang="en-US" sz="3600" b="1" dirty="0">
              <a:latin typeface="Times New Roman" pitchFamily="18" charset="0"/>
              <a:cs typeface="Times New Roman" pitchFamily="18" charset="0"/>
            </a:endParaRPr>
          </a:p>
        </p:txBody>
      </p:sp>
      <p:pic>
        <p:nvPicPr>
          <p:cNvPr id="5" name="Picture 33" descr="f"/>
          <p:cNvPicPr>
            <a:picLocks noChangeAspect="1" noChangeArrowheads="1"/>
          </p:cNvPicPr>
          <p:nvPr/>
        </p:nvPicPr>
        <p:blipFill>
          <a:blip r:embed="rId2" cstate="print"/>
          <a:srcRect/>
          <a:stretch>
            <a:fillRect/>
          </a:stretch>
        </p:blipFill>
        <p:spPr bwMode="auto">
          <a:xfrm>
            <a:off x="9501717" y="5410200"/>
            <a:ext cx="2605616" cy="1371600"/>
          </a:xfrm>
          <a:prstGeom prst="rect">
            <a:avLst/>
          </a:prstGeom>
          <a:noFill/>
          <a:ln w="9525">
            <a:noFill/>
            <a:miter lim="800000"/>
            <a:headEnd/>
            <a:tailEnd/>
          </a:ln>
        </p:spPr>
      </p:pic>
    </p:spTree>
    <p:extLst>
      <p:ext uri="{BB962C8B-B14F-4D97-AF65-F5344CB8AC3E}">
        <p14:creationId xmlns:p14="http://schemas.microsoft.com/office/powerpoint/2010/main" xmlns="" val="14560913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9" name="Picture 7"/>
          <p:cNvPicPr>
            <a:picLocks noChangeAspect="1" noChangeArrowheads="1"/>
          </p:cNvPicPr>
          <p:nvPr/>
        </p:nvPicPr>
        <p:blipFill>
          <a:blip r:embed="rId2" cstate="print"/>
          <a:srcRect/>
          <a:stretch>
            <a:fillRect/>
          </a:stretch>
        </p:blipFill>
        <p:spPr bwMode="auto">
          <a:xfrm>
            <a:off x="203201" y="1524000"/>
            <a:ext cx="5439833" cy="3048000"/>
          </a:xfrm>
          <a:prstGeom prst="rect">
            <a:avLst/>
          </a:prstGeom>
          <a:noFill/>
          <a:ln w="9525">
            <a:noFill/>
            <a:miter lim="800000"/>
            <a:headEnd/>
            <a:tailEnd/>
          </a:ln>
        </p:spPr>
      </p:pic>
      <p:sp>
        <p:nvSpPr>
          <p:cNvPr id="26630" name="TextBox 7"/>
          <p:cNvSpPr txBox="1">
            <a:spLocks noChangeArrowheads="1"/>
          </p:cNvSpPr>
          <p:nvPr/>
        </p:nvSpPr>
        <p:spPr bwMode="auto">
          <a:xfrm>
            <a:off x="5689600" y="1981201"/>
            <a:ext cx="6400800" cy="885825"/>
          </a:xfrm>
          <a:prstGeom prst="rect">
            <a:avLst/>
          </a:prstGeom>
          <a:noFill/>
          <a:ln w="9525">
            <a:noFill/>
            <a:miter lim="800000"/>
            <a:headEnd/>
            <a:tailEnd/>
          </a:ln>
        </p:spPr>
        <p:txBody>
          <a:bodyPr>
            <a:spAutoFit/>
          </a:bodyPr>
          <a:lstStyle/>
          <a:p>
            <a:pPr algn="just"/>
            <a:r>
              <a:rPr lang="en-US" sz="2600" b="0" u="none">
                <a:solidFill>
                  <a:srgbClr val="000066"/>
                </a:solidFill>
                <a:latin typeface="Times New Roman" pitchFamily="18" charset="0"/>
                <a:cs typeface="Times New Roman" pitchFamily="18" charset="0"/>
              </a:rPr>
              <a:t>- Kế thừa truyền thống yêu nước - nhân nghĩa – đoàn kết của dân tộc.</a:t>
            </a:r>
          </a:p>
        </p:txBody>
      </p:sp>
      <p:pic>
        <p:nvPicPr>
          <p:cNvPr id="26634" name="Picture 11" descr="haibatrung"/>
          <p:cNvPicPr>
            <a:picLocks noChangeAspect="1" noChangeArrowheads="1"/>
          </p:cNvPicPr>
          <p:nvPr/>
        </p:nvPicPr>
        <p:blipFill>
          <a:blip r:embed="rId3" cstate="print"/>
          <a:srcRect/>
          <a:stretch>
            <a:fillRect/>
          </a:stretch>
        </p:blipFill>
        <p:spPr bwMode="auto">
          <a:xfrm>
            <a:off x="5689600" y="3048000"/>
            <a:ext cx="5740400" cy="3276600"/>
          </a:xfrm>
          <a:prstGeom prst="rect">
            <a:avLst/>
          </a:prstGeom>
          <a:noFill/>
          <a:ln w="28575">
            <a:noFill/>
            <a:miter lim="800000"/>
            <a:headEnd/>
            <a:tailEnd/>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09"/>
          <p:cNvPicPr>
            <a:picLocks noGrp="1" noChangeAspect="1" noChangeArrowheads="1"/>
          </p:cNvPicPr>
          <p:nvPr>
            <p:ph idx="1"/>
          </p:nvPr>
        </p:nvPicPr>
        <p:blipFill>
          <a:blip r:embed="rId2" cstate="print"/>
          <a:srcRect/>
          <a:stretch>
            <a:fillRect/>
          </a:stretch>
        </p:blipFill>
        <p:spPr>
          <a:xfrm>
            <a:off x="7702551" y="3657600"/>
            <a:ext cx="4277783" cy="2400300"/>
          </a:xfrm>
          <a:noFill/>
        </p:spPr>
      </p:pic>
      <p:pic>
        <p:nvPicPr>
          <p:cNvPr id="27651" name="Picture 8" descr="Tranh  tran thuy chien Rach Gam – Xoai Mut  ( treo tai Bao tang Quang Trung )"/>
          <p:cNvPicPr>
            <a:picLocks noChangeAspect="1" noChangeArrowheads="1"/>
          </p:cNvPicPr>
          <p:nvPr/>
        </p:nvPicPr>
        <p:blipFill>
          <a:blip r:embed="rId3" cstate="print"/>
          <a:srcRect/>
          <a:stretch>
            <a:fillRect/>
          </a:stretch>
        </p:blipFill>
        <p:spPr bwMode="auto">
          <a:xfrm>
            <a:off x="2660651" y="381000"/>
            <a:ext cx="4959349" cy="3429000"/>
          </a:xfrm>
          <a:prstGeom prst="rect">
            <a:avLst/>
          </a:prstGeom>
          <a:noFill/>
          <a:ln w="28575">
            <a:noFill/>
            <a:miter lim="800000"/>
            <a:headEnd/>
            <a:tailEnd/>
          </a:ln>
        </p:spPr>
      </p:pic>
      <p:pic>
        <p:nvPicPr>
          <p:cNvPr id="27652" name="Picture 11" descr="haibatrung"/>
          <p:cNvPicPr>
            <a:picLocks noChangeAspect="1" noChangeArrowheads="1"/>
          </p:cNvPicPr>
          <p:nvPr/>
        </p:nvPicPr>
        <p:blipFill>
          <a:blip r:embed="rId4" cstate="print"/>
          <a:srcRect/>
          <a:stretch>
            <a:fillRect/>
          </a:stretch>
        </p:blipFill>
        <p:spPr bwMode="auto">
          <a:xfrm>
            <a:off x="7620000" y="179388"/>
            <a:ext cx="4419600" cy="2489200"/>
          </a:xfrm>
          <a:prstGeom prst="rect">
            <a:avLst/>
          </a:prstGeom>
          <a:noFill/>
          <a:ln w="28575">
            <a:noFill/>
            <a:miter lim="800000"/>
            <a:headEnd/>
            <a:tailEnd/>
          </a:ln>
        </p:spPr>
      </p:pic>
      <p:sp>
        <p:nvSpPr>
          <p:cNvPr id="27653" name="Text Box 12"/>
          <p:cNvSpPr txBox="1">
            <a:spLocks noChangeArrowheads="1"/>
          </p:cNvSpPr>
          <p:nvPr/>
        </p:nvSpPr>
        <p:spPr bwMode="auto">
          <a:xfrm>
            <a:off x="420414" y="1723698"/>
            <a:ext cx="2207172" cy="1569660"/>
          </a:xfrm>
          <a:prstGeom prst="rect">
            <a:avLst/>
          </a:prstGeom>
          <a:noFill/>
          <a:ln w="9525">
            <a:noFill/>
            <a:miter lim="800000"/>
            <a:headEnd/>
            <a:tailEnd/>
          </a:ln>
        </p:spPr>
        <p:txBody>
          <a:bodyPr wrap="square">
            <a:spAutoFit/>
          </a:bodyPr>
          <a:lstStyle/>
          <a:p>
            <a:pPr algn="just"/>
            <a:r>
              <a:rPr lang="en-US" sz="2400" i="1" u="none" dirty="0">
                <a:solidFill>
                  <a:srgbClr val="990033"/>
                </a:solidFill>
                <a:latin typeface="Times New Roman" pitchFamily="18" charset="0"/>
                <a:cs typeface="Times New Roman" pitchFamily="18" charset="0"/>
              </a:rPr>
              <a:t>- </a:t>
            </a:r>
            <a:r>
              <a:rPr lang="en-US" sz="2400" i="1" u="none" dirty="0" err="1">
                <a:solidFill>
                  <a:srgbClr val="990033"/>
                </a:solidFill>
                <a:latin typeface="Times New Roman" pitchFamily="18" charset="0"/>
                <a:cs typeface="Times New Roman" pitchFamily="18" charset="0"/>
              </a:rPr>
              <a:t>Phải</a:t>
            </a:r>
            <a:r>
              <a:rPr lang="en-US" sz="2400" i="1" u="none" dirty="0">
                <a:solidFill>
                  <a:srgbClr val="990033"/>
                </a:solidFill>
                <a:latin typeface="Times New Roman" pitchFamily="18" charset="0"/>
                <a:cs typeface="Times New Roman" pitchFamily="18" charset="0"/>
              </a:rPr>
              <a:t> </a:t>
            </a:r>
            <a:r>
              <a:rPr lang="en-US" sz="2400" i="1" u="none" dirty="0" err="1">
                <a:solidFill>
                  <a:srgbClr val="990033"/>
                </a:solidFill>
                <a:latin typeface="Times New Roman" pitchFamily="18" charset="0"/>
                <a:cs typeface="Times New Roman" pitchFamily="18" charset="0"/>
              </a:rPr>
              <a:t>có</a:t>
            </a:r>
            <a:r>
              <a:rPr lang="en-US" sz="2400" i="1" u="none" dirty="0">
                <a:solidFill>
                  <a:srgbClr val="990033"/>
                </a:solidFill>
                <a:latin typeface="Times New Roman" pitchFamily="18" charset="0"/>
                <a:cs typeface="Times New Roman" pitchFamily="18" charset="0"/>
              </a:rPr>
              <a:t> </a:t>
            </a:r>
            <a:r>
              <a:rPr lang="en-US" sz="2400" i="1" u="none" dirty="0" err="1">
                <a:solidFill>
                  <a:srgbClr val="990033"/>
                </a:solidFill>
                <a:latin typeface="Times New Roman" pitchFamily="18" charset="0"/>
                <a:cs typeface="Times New Roman" pitchFamily="18" charset="0"/>
              </a:rPr>
              <a:t>lòng</a:t>
            </a:r>
            <a:r>
              <a:rPr lang="en-US" sz="2400" i="1" u="none" dirty="0">
                <a:solidFill>
                  <a:srgbClr val="990033"/>
                </a:solidFill>
                <a:latin typeface="Times New Roman" pitchFamily="18" charset="0"/>
                <a:cs typeface="Times New Roman" pitchFamily="18" charset="0"/>
              </a:rPr>
              <a:t> </a:t>
            </a:r>
            <a:r>
              <a:rPr lang="en-US" sz="2400" i="1" u="none" dirty="0" err="1">
                <a:solidFill>
                  <a:srgbClr val="990033"/>
                </a:solidFill>
                <a:latin typeface="Times New Roman" pitchFamily="18" charset="0"/>
                <a:cs typeface="Times New Roman" pitchFamily="18" charset="0"/>
              </a:rPr>
              <a:t>khoan</a:t>
            </a:r>
            <a:r>
              <a:rPr lang="en-US" sz="2400" i="1" u="none" dirty="0">
                <a:solidFill>
                  <a:srgbClr val="990033"/>
                </a:solidFill>
                <a:latin typeface="Times New Roman" pitchFamily="18" charset="0"/>
                <a:cs typeface="Times New Roman" pitchFamily="18" charset="0"/>
              </a:rPr>
              <a:t> dung </a:t>
            </a:r>
            <a:r>
              <a:rPr lang="en-US" sz="2400" i="1" u="none" dirty="0" err="1">
                <a:solidFill>
                  <a:srgbClr val="990033"/>
                </a:solidFill>
                <a:latin typeface="Times New Roman" pitchFamily="18" charset="0"/>
                <a:cs typeface="Times New Roman" pitchFamily="18" charset="0"/>
              </a:rPr>
              <a:t>độ</a:t>
            </a:r>
            <a:r>
              <a:rPr lang="en-US" sz="2400" i="1" u="none" dirty="0">
                <a:solidFill>
                  <a:srgbClr val="990033"/>
                </a:solidFill>
                <a:latin typeface="Times New Roman" pitchFamily="18" charset="0"/>
                <a:cs typeface="Times New Roman" pitchFamily="18" charset="0"/>
              </a:rPr>
              <a:t> </a:t>
            </a:r>
            <a:r>
              <a:rPr lang="en-US" sz="2400" i="1" u="none" dirty="0" err="1">
                <a:solidFill>
                  <a:srgbClr val="990033"/>
                </a:solidFill>
                <a:latin typeface="Times New Roman" pitchFamily="18" charset="0"/>
                <a:cs typeface="Times New Roman" pitchFamily="18" charset="0"/>
              </a:rPr>
              <a:t>lượng</a:t>
            </a:r>
            <a:r>
              <a:rPr lang="en-US" sz="2400" i="1" u="none" dirty="0">
                <a:solidFill>
                  <a:srgbClr val="990033"/>
                </a:solidFill>
                <a:latin typeface="Times New Roman" pitchFamily="18" charset="0"/>
                <a:cs typeface="Times New Roman" pitchFamily="18" charset="0"/>
              </a:rPr>
              <a:t> </a:t>
            </a:r>
            <a:r>
              <a:rPr lang="en-US" sz="2400" i="1" u="none" dirty="0" err="1">
                <a:solidFill>
                  <a:srgbClr val="990033"/>
                </a:solidFill>
                <a:latin typeface="Times New Roman" pitchFamily="18" charset="0"/>
                <a:cs typeface="Times New Roman" pitchFamily="18" charset="0"/>
              </a:rPr>
              <a:t>đối</a:t>
            </a:r>
            <a:r>
              <a:rPr lang="en-US" sz="2400" i="1" u="none" dirty="0">
                <a:solidFill>
                  <a:srgbClr val="990033"/>
                </a:solidFill>
                <a:latin typeface="Times New Roman" pitchFamily="18" charset="0"/>
                <a:cs typeface="Times New Roman" pitchFamily="18" charset="0"/>
              </a:rPr>
              <a:t> </a:t>
            </a:r>
            <a:r>
              <a:rPr lang="en-US" sz="2400" i="1" u="none" dirty="0" err="1">
                <a:solidFill>
                  <a:srgbClr val="990033"/>
                </a:solidFill>
                <a:latin typeface="Times New Roman" pitchFamily="18" charset="0"/>
                <a:cs typeface="Times New Roman" pitchFamily="18" charset="0"/>
              </a:rPr>
              <a:t>với</a:t>
            </a:r>
            <a:r>
              <a:rPr lang="en-US" sz="2400" i="1" u="none" dirty="0">
                <a:solidFill>
                  <a:srgbClr val="990033"/>
                </a:solidFill>
                <a:latin typeface="Times New Roman" pitchFamily="18" charset="0"/>
                <a:cs typeface="Times New Roman" pitchFamily="18" charset="0"/>
              </a:rPr>
              <a:t> con </a:t>
            </a:r>
            <a:r>
              <a:rPr lang="en-US" sz="2400" i="1" u="none" dirty="0" err="1">
                <a:solidFill>
                  <a:srgbClr val="990033"/>
                </a:solidFill>
                <a:latin typeface="Times New Roman" pitchFamily="18" charset="0"/>
                <a:cs typeface="Times New Roman" pitchFamily="18" charset="0"/>
              </a:rPr>
              <a:t>người</a:t>
            </a:r>
            <a:endParaRPr lang="en-US" sz="2400" i="1" u="none" dirty="0">
              <a:solidFill>
                <a:srgbClr val="990033"/>
              </a:solidFill>
              <a:latin typeface="Times New Roman" pitchFamily="18" charset="0"/>
              <a:cs typeface="Times New Roman" pitchFamily="18" charset="0"/>
            </a:endParaRPr>
          </a:p>
        </p:txBody>
      </p:sp>
      <p:pic>
        <p:nvPicPr>
          <p:cNvPr id="27654" name="Picture 2" descr="D:\hinh anh moi\01_caylua1.jpg"/>
          <p:cNvPicPr>
            <a:picLocks noChangeAspect="1" noChangeArrowheads="1"/>
          </p:cNvPicPr>
          <p:nvPr/>
        </p:nvPicPr>
        <p:blipFill>
          <a:blip r:embed="rId5" cstate="print"/>
          <a:srcRect/>
          <a:stretch>
            <a:fillRect/>
          </a:stretch>
        </p:blipFill>
        <p:spPr bwMode="auto">
          <a:xfrm>
            <a:off x="406400" y="3857626"/>
            <a:ext cx="7416800" cy="28479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974" y="2267499"/>
            <a:ext cx="3064543" cy="946840"/>
          </a:xfrm>
        </p:spPr>
        <p:txBody>
          <a:bodyPr>
            <a:normAutofit fontScale="90000"/>
          </a:bodyPr>
          <a:lstStyle/>
          <a:p>
            <a:r>
              <a:rPr lang="en-US" b="1" dirty="0" err="1" smtClean="0"/>
              <a:t>Phải</a:t>
            </a:r>
            <a:r>
              <a:rPr lang="en-US" b="1" dirty="0" smtClean="0"/>
              <a:t> </a:t>
            </a:r>
            <a:r>
              <a:rPr lang="en-US" b="1" dirty="0" err="1" smtClean="0"/>
              <a:t>có</a:t>
            </a:r>
            <a:r>
              <a:rPr lang="en-US" b="1" dirty="0" smtClean="0"/>
              <a:t> </a:t>
            </a:r>
            <a:r>
              <a:rPr lang="en-US" b="1" dirty="0" err="1" smtClean="0"/>
              <a:t>niềm</a:t>
            </a:r>
            <a:r>
              <a:rPr lang="en-US" b="1" dirty="0" smtClean="0"/>
              <a:t> tin </a:t>
            </a:r>
            <a:r>
              <a:rPr lang="en-US" b="1" dirty="0" err="1" smtClean="0"/>
              <a:t>vào</a:t>
            </a:r>
            <a:r>
              <a:rPr lang="en-US" b="1" dirty="0" smtClean="0"/>
              <a:t> </a:t>
            </a:r>
            <a:r>
              <a:rPr lang="en-US" b="1" dirty="0" err="1" smtClean="0"/>
              <a:t>nhân</a:t>
            </a:r>
            <a:r>
              <a:rPr lang="en-US" b="1" dirty="0" smtClean="0"/>
              <a:t> </a:t>
            </a:r>
            <a:r>
              <a:rPr lang="en-US" b="1" dirty="0" err="1" smtClean="0"/>
              <a:t>dân</a:t>
            </a:r>
            <a:endParaRPr lang="en-US" b="1" dirty="0"/>
          </a:p>
        </p:txBody>
      </p:sp>
      <p:pic>
        <p:nvPicPr>
          <p:cNvPr id="2050" name="Picture 2" descr="C:\Users\TitMit\Desktop\nam hoc 2020-2021\TT HCM- Hoang Hanh\images (6).jpg"/>
          <p:cNvPicPr>
            <a:picLocks noChangeAspect="1" noChangeArrowheads="1"/>
          </p:cNvPicPr>
          <p:nvPr/>
        </p:nvPicPr>
        <p:blipFill>
          <a:blip r:embed="rId2" cstate="print"/>
          <a:srcRect/>
          <a:stretch>
            <a:fillRect/>
          </a:stretch>
        </p:blipFill>
        <p:spPr bwMode="auto">
          <a:xfrm>
            <a:off x="3668111" y="2412946"/>
            <a:ext cx="4738524" cy="2463854"/>
          </a:xfrm>
          <a:prstGeom prst="rect">
            <a:avLst/>
          </a:prstGeom>
          <a:noFill/>
        </p:spPr>
      </p:pic>
      <p:pic>
        <p:nvPicPr>
          <p:cNvPr id="2051" name="Picture 3" descr="C:\Users\TitMit\Desktop\nam hoc 2020-2021\TT HCM- Hoang Hanh\download (30).jpg"/>
          <p:cNvPicPr>
            <a:picLocks noChangeAspect="1" noChangeArrowheads="1"/>
          </p:cNvPicPr>
          <p:nvPr/>
        </p:nvPicPr>
        <p:blipFill>
          <a:blip r:embed="rId3" cstate="print"/>
          <a:srcRect/>
          <a:stretch>
            <a:fillRect/>
          </a:stretch>
        </p:blipFill>
        <p:spPr bwMode="auto">
          <a:xfrm>
            <a:off x="283780" y="3875197"/>
            <a:ext cx="4222202" cy="2809383"/>
          </a:xfrm>
          <a:prstGeom prst="rect">
            <a:avLst/>
          </a:prstGeom>
          <a:noFill/>
        </p:spPr>
      </p:pic>
      <p:pic>
        <p:nvPicPr>
          <p:cNvPr id="2052" name="Picture 4" descr="C:\Users\TitMit\Desktop\nam hoc 2020-2021\TT HCM- Hoang Hanh\download (29).jpg"/>
          <p:cNvPicPr>
            <a:picLocks noChangeAspect="1" noChangeArrowheads="1"/>
          </p:cNvPicPr>
          <p:nvPr/>
        </p:nvPicPr>
        <p:blipFill>
          <a:blip r:embed="rId4" cstate="print"/>
          <a:srcRect/>
          <a:stretch>
            <a:fillRect/>
          </a:stretch>
        </p:blipFill>
        <p:spPr bwMode="auto">
          <a:xfrm>
            <a:off x="6306207" y="409903"/>
            <a:ext cx="4109874" cy="2196663"/>
          </a:xfrm>
          <a:prstGeom prst="rect">
            <a:avLst/>
          </a:prstGeom>
          <a:noFill/>
        </p:spPr>
      </p:pic>
      <p:sp>
        <p:nvSpPr>
          <p:cNvPr id="8" name="Rectangle 7"/>
          <p:cNvSpPr/>
          <p:nvPr/>
        </p:nvSpPr>
        <p:spPr>
          <a:xfrm>
            <a:off x="4666592" y="4897822"/>
            <a:ext cx="6915807" cy="830997"/>
          </a:xfrm>
          <a:prstGeom prst="rect">
            <a:avLst/>
          </a:prstGeom>
        </p:spPr>
        <p:txBody>
          <a:bodyPr wrap="square">
            <a:spAutoFit/>
          </a:bodyPr>
          <a:lstStyle/>
          <a:p>
            <a:pPr algn="ctr"/>
            <a:r>
              <a:rPr lang="vi-VN" sz="2400" b="1" dirty="0" smtClean="0"/>
              <a:t>"Dễ trăm lần không dân cũng chịu, khó vạn lần dân liệu cũng xong"</a:t>
            </a:r>
            <a:endParaRPr lang="vi-VN" sz="2400"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5"/>
          <p:cNvSpPr txBox="1">
            <a:spLocks noChangeArrowheads="1"/>
          </p:cNvSpPr>
          <p:nvPr/>
        </p:nvSpPr>
        <p:spPr bwMode="auto">
          <a:xfrm>
            <a:off x="2088055" y="342736"/>
            <a:ext cx="9694042" cy="954107"/>
          </a:xfrm>
          <a:prstGeom prst="rect">
            <a:avLst/>
          </a:prstGeom>
          <a:noFill/>
          <a:ln w="9525">
            <a:noFill/>
            <a:miter lim="800000"/>
            <a:headEnd/>
            <a:tailEnd/>
          </a:ln>
        </p:spPr>
        <p:txBody>
          <a:bodyPr wrap="square">
            <a:spAutoFit/>
          </a:bodyPr>
          <a:lstStyle/>
          <a:p>
            <a:pPr algn="ctr"/>
            <a:r>
              <a:rPr lang="vi-VN" sz="2800" b="1" dirty="0" smtClean="0">
                <a:solidFill>
                  <a:srgbClr val="FF0000"/>
                </a:solidFill>
                <a:latin typeface="Times New Roman" pitchFamily="18" charset="0"/>
                <a:cs typeface="Times New Roman" pitchFamily="18" charset="0"/>
              </a:rPr>
              <a:t>5.1.</a:t>
            </a:r>
            <a:r>
              <a:rPr lang="de-DE" sz="2800" b="1" dirty="0" smtClean="0">
                <a:solidFill>
                  <a:srgbClr val="FF0000"/>
                </a:solidFill>
                <a:latin typeface="Times New Roman" pitchFamily="18" charset="0"/>
                <a:cs typeface="Times New Roman" pitchFamily="18" charset="0"/>
              </a:rPr>
              <a:t>4. </a:t>
            </a:r>
            <a:r>
              <a:rPr lang="vi-VN" sz="2800" b="1" dirty="0" smtClean="0">
                <a:solidFill>
                  <a:srgbClr val="FF0000"/>
                </a:solidFill>
                <a:latin typeface="Times New Roman" pitchFamily="18" charset="0"/>
                <a:cs typeface="Times New Roman" pitchFamily="18" charset="0"/>
              </a:rPr>
              <a:t>Hình thức tổ chức của khối đại đoàn kết toàn dân tộc – Mặt trận dân tộc thống nhất</a:t>
            </a:r>
            <a:endParaRPr lang="en-US" sz="2800" b="1" dirty="0">
              <a:solidFill>
                <a:srgbClr val="FF0000"/>
              </a:solidFill>
              <a:latin typeface="Times New Roman" pitchFamily="18" charset="0"/>
              <a:cs typeface="Times New Roman" pitchFamily="18" charset="0"/>
            </a:endParaRPr>
          </a:p>
        </p:txBody>
      </p:sp>
      <p:sp>
        <p:nvSpPr>
          <p:cNvPr id="29699" name="Rectangle 6"/>
          <p:cNvSpPr>
            <a:spLocks noChangeArrowheads="1"/>
          </p:cNvSpPr>
          <p:nvPr/>
        </p:nvSpPr>
        <p:spPr bwMode="auto">
          <a:xfrm>
            <a:off x="2112580" y="1198180"/>
            <a:ext cx="6579475" cy="533400"/>
          </a:xfrm>
          <a:prstGeom prst="rect">
            <a:avLst/>
          </a:prstGeom>
          <a:noFill/>
          <a:ln w="9525">
            <a:noFill/>
            <a:miter lim="800000"/>
            <a:headEnd/>
            <a:tailEnd/>
          </a:ln>
        </p:spPr>
        <p:txBody>
          <a:bodyPr anchor="ctr"/>
          <a:lstStyle/>
          <a:p>
            <a:pPr algn="just"/>
            <a:r>
              <a:rPr lang="en-US" sz="2400" b="1" i="1" u="none" dirty="0">
                <a:solidFill>
                  <a:schemeClr val="accent6"/>
                </a:solidFill>
                <a:latin typeface="Times New Roman" pitchFamily="18" charset="0"/>
              </a:rPr>
              <a:t>a. </a:t>
            </a:r>
            <a:r>
              <a:rPr lang="en-US" sz="2400" b="1" i="1" u="none" dirty="0" err="1" smtClean="0">
                <a:solidFill>
                  <a:schemeClr val="accent6"/>
                </a:solidFill>
                <a:latin typeface="Times New Roman" pitchFamily="18" charset="0"/>
              </a:rPr>
              <a:t>Mặt</a:t>
            </a:r>
            <a:r>
              <a:rPr lang="en-US" sz="2400" b="1" i="1" u="none" dirty="0" smtClean="0">
                <a:solidFill>
                  <a:schemeClr val="accent6"/>
                </a:solidFill>
                <a:latin typeface="Times New Roman" pitchFamily="18" charset="0"/>
              </a:rPr>
              <a:t> </a:t>
            </a:r>
            <a:r>
              <a:rPr lang="en-US" sz="2400" b="1" i="1" u="none" dirty="0" err="1" smtClean="0">
                <a:solidFill>
                  <a:schemeClr val="accent6"/>
                </a:solidFill>
                <a:latin typeface="Times New Roman" pitchFamily="18" charset="0"/>
              </a:rPr>
              <a:t>trận</a:t>
            </a:r>
            <a:r>
              <a:rPr lang="en-US" sz="2400" b="1" i="1" u="none" dirty="0" smtClean="0">
                <a:solidFill>
                  <a:schemeClr val="accent6"/>
                </a:solidFill>
                <a:latin typeface="Times New Roman" pitchFamily="18" charset="0"/>
              </a:rPr>
              <a:t> </a:t>
            </a:r>
            <a:r>
              <a:rPr lang="en-US" sz="2400" b="1" i="1" u="none" dirty="0" err="1" smtClean="0">
                <a:solidFill>
                  <a:schemeClr val="accent6"/>
                </a:solidFill>
                <a:latin typeface="Times New Roman" pitchFamily="18" charset="0"/>
              </a:rPr>
              <a:t>dân</a:t>
            </a:r>
            <a:r>
              <a:rPr lang="en-US" sz="2400" b="1" i="1" u="none" dirty="0" smtClean="0">
                <a:solidFill>
                  <a:schemeClr val="accent6"/>
                </a:solidFill>
                <a:latin typeface="Times New Roman" pitchFamily="18" charset="0"/>
              </a:rPr>
              <a:t> </a:t>
            </a:r>
            <a:r>
              <a:rPr lang="en-US" sz="2400" b="1" i="1" u="none" dirty="0" err="1" smtClean="0">
                <a:solidFill>
                  <a:schemeClr val="accent6"/>
                </a:solidFill>
                <a:latin typeface="Times New Roman" pitchFamily="18" charset="0"/>
              </a:rPr>
              <a:t>tộc</a:t>
            </a:r>
            <a:r>
              <a:rPr lang="en-US" sz="2400" b="1" i="1" u="none" dirty="0" smtClean="0">
                <a:solidFill>
                  <a:schemeClr val="accent6"/>
                </a:solidFill>
                <a:latin typeface="Times New Roman" pitchFamily="18" charset="0"/>
              </a:rPr>
              <a:t> </a:t>
            </a:r>
            <a:r>
              <a:rPr lang="en-US" sz="2400" b="1" i="1" u="none" dirty="0" err="1" smtClean="0">
                <a:solidFill>
                  <a:schemeClr val="accent6"/>
                </a:solidFill>
                <a:latin typeface="Times New Roman" pitchFamily="18" charset="0"/>
              </a:rPr>
              <a:t>thống</a:t>
            </a:r>
            <a:r>
              <a:rPr lang="en-US" sz="2400" b="1" i="1" u="none" dirty="0" smtClean="0">
                <a:solidFill>
                  <a:schemeClr val="accent6"/>
                </a:solidFill>
                <a:latin typeface="Times New Roman" pitchFamily="18" charset="0"/>
              </a:rPr>
              <a:t> </a:t>
            </a:r>
            <a:r>
              <a:rPr lang="en-US" sz="2400" b="1" i="1" u="none" dirty="0" err="1" smtClean="0">
                <a:solidFill>
                  <a:schemeClr val="accent6"/>
                </a:solidFill>
                <a:latin typeface="Times New Roman" pitchFamily="18" charset="0"/>
              </a:rPr>
              <a:t>nhất</a:t>
            </a:r>
            <a:endParaRPr lang="en-US" sz="2400" b="1" i="1" u="none" dirty="0">
              <a:solidFill>
                <a:schemeClr val="accent6"/>
              </a:solidFill>
              <a:latin typeface="Times New Roman" pitchFamily="18" charset="0"/>
            </a:endParaRPr>
          </a:p>
        </p:txBody>
      </p:sp>
      <p:sp>
        <p:nvSpPr>
          <p:cNvPr id="29700" name="TextBox 6"/>
          <p:cNvSpPr txBox="1">
            <a:spLocks noChangeArrowheads="1"/>
          </p:cNvSpPr>
          <p:nvPr/>
        </p:nvSpPr>
        <p:spPr bwMode="auto">
          <a:xfrm>
            <a:off x="462455" y="1721070"/>
            <a:ext cx="11067394" cy="1938992"/>
          </a:xfrm>
          <a:prstGeom prst="rect">
            <a:avLst/>
          </a:prstGeom>
          <a:noFill/>
          <a:ln w="9525">
            <a:noFill/>
            <a:miter lim="800000"/>
            <a:headEnd/>
            <a:tailEnd/>
          </a:ln>
        </p:spPr>
        <p:txBody>
          <a:bodyPr wrap="square">
            <a:spAutoFit/>
          </a:bodyPr>
          <a:lstStyle/>
          <a:p>
            <a:pPr algn="just"/>
            <a:r>
              <a:rPr lang="en-US" sz="2400" b="0" u="none" dirty="0">
                <a:latin typeface="Times New Roman" pitchFamily="18" charset="0"/>
                <a:cs typeface="Times New Roman" pitchFamily="18" charset="0"/>
              </a:rPr>
              <a:t>“</a:t>
            </a:r>
            <a:r>
              <a:rPr lang="en-US" sz="2400" b="0" u="none" dirty="0" err="1">
                <a:latin typeface="Times New Roman" pitchFamily="18" charset="0"/>
                <a:cs typeface="Times New Roman" pitchFamily="18" charset="0"/>
              </a:rPr>
              <a:t>Lịch</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sử</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trong</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những</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năm</a:t>
            </a:r>
            <a:r>
              <a:rPr lang="en-US" sz="2400" b="0" u="none" dirty="0">
                <a:latin typeface="Times New Roman" pitchFamily="18" charset="0"/>
                <a:cs typeface="Times New Roman" pitchFamily="18" charset="0"/>
              </a:rPr>
              <a:t> qua </a:t>
            </a:r>
            <a:r>
              <a:rPr lang="en-US" sz="2400" b="0" u="none" dirty="0" err="1">
                <a:latin typeface="Times New Roman" pitchFamily="18" charset="0"/>
                <a:cs typeface="Times New Roman" pitchFamily="18" charset="0"/>
              </a:rPr>
              <a:t>đã</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tỏ</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rõ</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lực</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lượng</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đoàn</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kết</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của</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nhân</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dân</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ta</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là</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vô</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địch</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và</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Mặt</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trận</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dân</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tộc</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thống</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nhất</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đã</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nhiều</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lần</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thắng</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lợi</a:t>
            </a:r>
            <a:r>
              <a:rPr lang="en-US" sz="2400" b="0" u="none" dirty="0">
                <a:latin typeface="Times New Roman" pitchFamily="18" charset="0"/>
                <a:cs typeface="Times New Roman" pitchFamily="18" charset="0"/>
              </a:rPr>
              <a:t> … </a:t>
            </a:r>
            <a:r>
              <a:rPr lang="en-US" sz="2400" b="0" u="none" dirty="0" err="1">
                <a:latin typeface="Times New Roman" pitchFamily="18" charset="0"/>
                <a:cs typeface="Times New Roman" pitchFamily="18" charset="0"/>
              </a:rPr>
              <a:t>Với</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sự</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cố</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gắng</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của</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mọi</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người</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và</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sự</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ủng</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hộ</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của</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toàn</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dân</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Mặt</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trận</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Tổ</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quốc</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sẽ</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làm</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tròn</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nhiệm</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vụ</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vẻ</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vang</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là</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giúp</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xây</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dựng</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một</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nước</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Việt</a:t>
            </a:r>
            <a:r>
              <a:rPr lang="en-US" sz="2400" b="0" u="none" dirty="0">
                <a:latin typeface="Times New Roman" pitchFamily="18" charset="0"/>
                <a:cs typeface="Times New Roman" pitchFamily="18" charset="0"/>
              </a:rPr>
              <a:t> Nam </a:t>
            </a:r>
            <a:r>
              <a:rPr lang="en-US" sz="2400" b="0" u="none" dirty="0" err="1">
                <a:latin typeface="Times New Roman" pitchFamily="18" charset="0"/>
                <a:cs typeface="Times New Roman" pitchFamily="18" charset="0"/>
              </a:rPr>
              <a:t>hòa</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bình</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thống</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nhất</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độc</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lập</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dân</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chủ</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và</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giài</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mạnh</a:t>
            </a:r>
            <a:r>
              <a:rPr lang="en-US" sz="2400" b="0" u="none" dirty="0">
                <a:latin typeface="Times New Roman" pitchFamily="18" charset="0"/>
                <a:cs typeface="Times New Roman" pitchFamily="18" charset="0"/>
              </a:rPr>
              <a:t> ”.</a:t>
            </a:r>
          </a:p>
          <a:p>
            <a:pPr algn="r"/>
            <a:r>
              <a:rPr lang="en-US" sz="2400" b="0" i="1" u="none" dirty="0" err="1">
                <a:latin typeface="Times New Roman" pitchFamily="18" charset="0"/>
                <a:cs typeface="Times New Roman" pitchFamily="18" charset="0"/>
              </a:rPr>
              <a:t>Hồ</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Chí</a:t>
            </a:r>
            <a:r>
              <a:rPr lang="en-US" sz="2400" b="0" i="1" u="none" dirty="0">
                <a:latin typeface="Times New Roman" pitchFamily="18" charset="0"/>
                <a:cs typeface="Times New Roman" pitchFamily="18" charset="0"/>
              </a:rPr>
              <a:t> Minh </a:t>
            </a:r>
            <a:r>
              <a:rPr lang="en-US" sz="2400" b="0" i="1" u="none" dirty="0" err="1">
                <a:latin typeface="Times New Roman" pitchFamily="18" charset="0"/>
                <a:cs typeface="Times New Roman" pitchFamily="18" charset="0"/>
              </a:rPr>
              <a:t>toàn</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tập</a:t>
            </a:r>
            <a:r>
              <a:rPr lang="en-US" sz="2400" b="0" i="1" u="none" dirty="0">
                <a:latin typeface="Times New Roman" pitchFamily="18" charset="0"/>
                <a:cs typeface="Times New Roman" pitchFamily="18" charset="0"/>
              </a:rPr>
              <a:t>, t8, tr68 </a:t>
            </a:r>
          </a:p>
        </p:txBody>
      </p:sp>
      <p:pic>
        <p:nvPicPr>
          <p:cNvPr id="29701" name="Picture 2" descr="Image(132)"/>
          <p:cNvPicPr>
            <a:picLocks noGrp="1" noChangeAspect="1" noChangeArrowheads="1"/>
          </p:cNvPicPr>
          <p:nvPr>
            <p:ph/>
          </p:nvPr>
        </p:nvPicPr>
        <p:blipFill>
          <a:blip r:embed="rId2" cstate="print"/>
          <a:srcRect/>
          <a:stretch>
            <a:fillRect/>
          </a:stretch>
        </p:blipFill>
        <p:spPr>
          <a:xfrm>
            <a:off x="203200" y="3505200"/>
            <a:ext cx="6502400" cy="3200400"/>
          </a:xfrm>
        </p:spPr>
      </p:pic>
      <p:pic>
        <p:nvPicPr>
          <p:cNvPr id="29702" name="Picture 3" descr="MTDTGPMNVN"/>
          <p:cNvPicPr>
            <a:picLocks noChangeAspect="1" noChangeArrowheads="1"/>
          </p:cNvPicPr>
          <p:nvPr/>
        </p:nvPicPr>
        <p:blipFill>
          <a:blip r:embed="rId3" cstate="print">
            <a:lum contrast="30000"/>
          </a:blip>
          <a:srcRect/>
          <a:stretch>
            <a:fillRect/>
          </a:stretch>
        </p:blipFill>
        <p:spPr bwMode="auto">
          <a:xfrm>
            <a:off x="7161049" y="3707524"/>
            <a:ext cx="4061884" cy="2057400"/>
          </a:xfrm>
          <a:prstGeom prst="rect">
            <a:avLst/>
          </a:prstGeom>
          <a:noFill/>
          <a:ln w="76200">
            <a:pattFill prst="solidDmnd">
              <a:fgClr>
                <a:srgbClr val="FF0000"/>
              </a:fgClr>
              <a:bgClr>
                <a:srgbClr val="FFFFFF"/>
              </a:bgClr>
            </a:pattFill>
            <a:miter lim="800000"/>
            <a:headEnd/>
            <a:tailEnd/>
          </a:ln>
        </p:spPr>
      </p:pic>
      <p:sp>
        <p:nvSpPr>
          <p:cNvPr id="10" name="Rectangle 2"/>
          <p:cNvSpPr txBox="1">
            <a:spLocks noChangeArrowheads="1"/>
          </p:cNvSpPr>
          <p:nvPr/>
        </p:nvSpPr>
        <p:spPr bwMode="auto">
          <a:xfrm>
            <a:off x="7020911" y="5799082"/>
            <a:ext cx="4572000" cy="914400"/>
          </a:xfrm>
          <a:prstGeom prst="rect">
            <a:avLst/>
          </a:prstGeom>
          <a:noFill/>
          <a:ln w="9525">
            <a:noFill/>
            <a:miter lim="800000"/>
            <a:headEnd/>
            <a:tailEnd/>
          </a:ln>
        </p:spPr>
        <p:txBody>
          <a:bodyPr bIns="91440" anchor="b"/>
          <a:lstStyle/>
          <a:p>
            <a:pPr algn="ctr">
              <a:defRPr/>
            </a:pPr>
            <a:r>
              <a:rPr lang="en-US" sz="2400" u="none" kern="0" dirty="0" err="1">
                <a:solidFill>
                  <a:srgbClr val="0000FF"/>
                </a:solidFill>
                <a:latin typeface="Times New Roman" pitchFamily="18" charset="0"/>
                <a:ea typeface="+mj-ea"/>
                <a:cs typeface="Times New Roman" pitchFamily="18" charset="0"/>
              </a:rPr>
              <a:t>Mặt</a:t>
            </a:r>
            <a:r>
              <a:rPr lang="en-US" sz="2400" u="none" kern="0" dirty="0">
                <a:solidFill>
                  <a:srgbClr val="0000FF"/>
                </a:solidFill>
                <a:latin typeface="Times New Roman" pitchFamily="18" charset="0"/>
                <a:ea typeface="+mj-ea"/>
                <a:cs typeface="Times New Roman" pitchFamily="18" charset="0"/>
              </a:rPr>
              <a:t> </a:t>
            </a:r>
            <a:r>
              <a:rPr lang="en-US" sz="2400" u="none" kern="0" dirty="0" err="1">
                <a:solidFill>
                  <a:srgbClr val="0000FF"/>
                </a:solidFill>
                <a:latin typeface="Times New Roman" pitchFamily="18" charset="0"/>
                <a:ea typeface="+mj-ea"/>
                <a:cs typeface="Times New Roman" pitchFamily="18" charset="0"/>
              </a:rPr>
              <a:t>trận</a:t>
            </a:r>
            <a:r>
              <a:rPr lang="en-US" sz="2400" u="none" kern="0" dirty="0">
                <a:solidFill>
                  <a:srgbClr val="0000FF"/>
                </a:solidFill>
                <a:latin typeface="Times New Roman" pitchFamily="18" charset="0"/>
                <a:ea typeface="+mj-ea"/>
                <a:cs typeface="Times New Roman" pitchFamily="18" charset="0"/>
              </a:rPr>
              <a:t> DT </a:t>
            </a:r>
            <a:r>
              <a:rPr lang="en-US" sz="2400" u="none" kern="0" dirty="0" err="1">
                <a:solidFill>
                  <a:srgbClr val="0000FF"/>
                </a:solidFill>
                <a:latin typeface="Times New Roman" pitchFamily="18" charset="0"/>
                <a:ea typeface="+mj-ea"/>
                <a:cs typeface="Times New Roman" pitchFamily="18" charset="0"/>
              </a:rPr>
              <a:t>giải</a:t>
            </a:r>
            <a:r>
              <a:rPr lang="en-US" sz="2400" u="none" kern="0" dirty="0">
                <a:solidFill>
                  <a:srgbClr val="0000FF"/>
                </a:solidFill>
                <a:latin typeface="Times New Roman" pitchFamily="18" charset="0"/>
                <a:ea typeface="+mj-ea"/>
                <a:cs typeface="Times New Roman" pitchFamily="18" charset="0"/>
              </a:rPr>
              <a:t> </a:t>
            </a:r>
            <a:r>
              <a:rPr lang="en-US" sz="2400" u="none" kern="0" dirty="0" err="1">
                <a:solidFill>
                  <a:srgbClr val="0000FF"/>
                </a:solidFill>
                <a:latin typeface="Times New Roman" pitchFamily="18" charset="0"/>
                <a:ea typeface="+mj-ea"/>
                <a:cs typeface="Times New Roman" pitchFamily="18" charset="0"/>
              </a:rPr>
              <a:t>phóng</a:t>
            </a:r>
            <a:r>
              <a:rPr lang="en-US" sz="2400" u="none" kern="0" dirty="0">
                <a:solidFill>
                  <a:srgbClr val="0000FF"/>
                </a:solidFill>
                <a:latin typeface="Times New Roman" pitchFamily="18" charset="0"/>
                <a:ea typeface="+mj-ea"/>
                <a:cs typeface="Times New Roman" pitchFamily="18" charset="0"/>
              </a:rPr>
              <a:t> </a:t>
            </a:r>
            <a:r>
              <a:rPr lang="en-US" sz="2400" u="none" kern="0" dirty="0" err="1">
                <a:solidFill>
                  <a:srgbClr val="0000FF"/>
                </a:solidFill>
                <a:latin typeface="Times New Roman" pitchFamily="18" charset="0"/>
                <a:ea typeface="+mj-ea"/>
                <a:cs typeface="Times New Roman" pitchFamily="18" charset="0"/>
              </a:rPr>
              <a:t>miền</a:t>
            </a:r>
            <a:r>
              <a:rPr lang="en-US" sz="2400" u="none" kern="0" dirty="0">
                <a:solidFill>
                  <a:srgbClr val="0000FF"/>
                </a:solidFill>
                <a:latin typeface="Times New Roman" pitchFamily="18" charset="0"/>
                <a:ea typeface="+mj-ea"/>
                <a:cs typeface="Times New Roman" pitchFamily="18" charset="0"/>
              </a:rPr>
              <a:t> Nam </a:t>
            </a:r>
            <a:r>
              <a:rPr lang="en-US" sz="2400" u="none" kern="0" dirty="0" err="1">
                <a:solidFill>
                  <a:srgbClr val="0000FF"/>
                </a:solidFill>
                <a:latin typeface="Times New Roman" pitchFamily="18" charset="0"/>
                <a:ea typeface="+mj-ea"/>
                <a:cs typeface="Times New Roman" pitchFamily="18" charset="0"/>
              </a:rPr>
              <a:t>Việt</a:t>
            </a:r>
            <a:r>
              <a:rPr lang="en-US" sz="2400" u="none" kern="0" dirty="0">
                <a:solidFill>
                  <a:srgbClr val="0000FF"/>
                </a:solidFill>
                <a:latin typeface="Times New Roman" pitchFamily="18" charset="0"/>
                <a:ea typeface="+mj-ea"/>
                <a:cs typeface="Times New Roman" pitchFamily="18" charset="0"/>
              </a:rPr>
              <a:t> Nam</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D:\hinh anh moi\anh bac ho\179435-bacho.jpg"/>
          <p:cNvPicPr>
            <a:picLocks noChangeAspect="1" noChangeArrowheads="1"/>
          </p:cNvPicPr>
          <p:nvPr/>
        </p:nvPicPr>
        <p:blipFill>
          <a:blip r:embed="rId2" cstate="print"/>
          <a:srcRect/>
          <a:stretch>
            <a:fillRect/>
          </a:stretch>
        </p:blipFill>
        <p:spPr bwMode="auto">
          <a:xfrm>
            <a:off x="6400800" y="76200"/>
            <a:ext cx="5689600" cy="4267200"/>
          </a:xfrm>
          <a:prstGeom prst="rect">
            <a:avLst/>
          </a:prstGeom>
          <a:noFill/>
          <a:ln w="9525">
            <a:noFill/>
            <a:miter lim="800000"/>
            <a:headEnd/>
            <a:tailEnd/>
          </a:ln>
        </p:spPr>
      </p:pic>
      <p:sp>
        <p:nvSpPr>
          <p:cNvPr id="10243" name="AutoShape 3"/>
          <p:cNvSpPr>
            <a:spLocks noChangeArrowheads="1"/>
          </p:cNvSpPr>
          <p:nvPr/>
        </p:nvSpPr>
        <p:spPr bwMode="ltGray">
          <a:xfrm>
            <a:off x="5689600" y="2057400"/>
            <a:ext cx="4936067" cy="1295400"/>
          </a:xfrm>
          <a:prstGeom prst="roundRect">
            <a:avLst>
              <a:gd name="adj" fmla="val 11921"/>
            </a:avLst>
          </a:prstGeom>
          <a:gradFill rotWithShape="1">
            <a:gsLst>
              <a:gs pos="0">
                <a:schemeClr val="accent2">
                  <a:gamma/>
                  <a:shade val="82353"/>
                  <a:invGamma/>
                </a:schemeClr>
              </a:gs>
              <a:gs pos="100000">
                <a:schemeClr val="accent2"/>
              </a:gs>
            </a:gsLst>
            <a:lin ang="5400000" scaled="1"/>
          </a:gradFill>
          <a:ln w="25400">
            <a:solidFill>
              <a:srgbClr val="FEFFFF"/>
            </a:solidFill>
            <a:round/>
            <a:headEnd/>
            <a:tailEnd/>
          </a:ln>
          <a:effectLst>
            <a:outerShdw dist="53882" dir="2700000" algn="ctr" rotWithShape="0">
              <a:srgbClr val="000000">
                <a:alpha val="50000"/>
              </a:srgbClr>
            </a:outerShdw>
          </a:effectLst>
        </p:spPr>
        <p:txBody>
          <a:bodyPr wrap="none" anchor="ctr"/>
          <a:lstStyle/>
          <a:p>
            <a:pPr>
              <a:defRPr/>
            </a:pPr>
            <a:r>
              <a:rPr lang="en-US" sz="2400" u="none">
                <a:solidFill>
                  <a:schemeClr val="bg1"/>
                </a:solidFill>
                <a:latin typeface="Times New Roman" pitchFamily="18" charset="0"/>
                <a:cs typeface="Times New Roman" pitchFamily="18" charset="0"/>
              </a:rPr>
              <a:t>Được giác ngộ về mục tiêu</a:t>
            </a:r>
          </a:p>
        </p:txBody>
      </p:sp>
      <p:sp>
        <p:nvSpPr>
          <p:cNvPr id="10244" name="AutoShape 4"/>
          <p:cNvSpPr>
            <a:spLocks noChangeArrowheads="1"/>
          </p:cNvSpPr>
          <p:nvPr/>
        </p:nvSpPr>
        <p:spPr bwMode="ltGray">
          <a:xfrm>
            <a:off x="5693833" y="4191000"/>
            <a:ext cx="4936067" cy="1143000"/>
          </a:xfrm>
          <a:prstGeom prst="roundRect">
            <a:avLst>
              <a:gd name="adj" fmla="val 11921"/>
            </a:avLst>
          </a:prstGeom>
          <a:gradFill rotWithShape="1">
            <a:gsLst>
              <a:gs pos="0">
                <a:schemeClr val="folHlink">
                  <a:gamma/>
                  <a:shade val="82353"/>
                  <a:invGamma/>
                </a:schemeClr>
              </a:gs>
              <a:gs pos="100000">
                <a:schemeClr val="folHlink"/>
              </a:gs>
            </a:gsLst>
            <a:lin ang="5400000" scaled="1"/>
          </a:gradFill>
          <a:ln w="25400">
            <a:solidFill>
              <a:srgbClr val="FEFFFF"/>
            </a:solidFill>
            <a:round/>
            <a:headEnd/>
            <a:tailEnd/>
          </a:ln>
          <a:effectLst>
            <a:outerShdw dist="53882" dir="2700000" algn="ctr" rotWithShape="0">
              <a:srgbClr val="000000">
                <a:alpha val="50000"/>
              </a:srgbClr>
            </a:outerShdw>
          </a:effectLst>
        </p:spPr>
        <p:txBody>
          <a:bodyPr wrap="none" anchor="ctr"/>
          <a:lstStyle/>
          <a:p>
            <a:endParaRPr lang="en-US" b="0" u="none">
              <a:solidFill>
                <a:srgbClr val="000000"/>
              </a:solidFill>
            </a:endParaRPr>
          </a:p>
        </p:txBody>
      </p:sp>
      <p:pic>
        <p:nvPicPr>
          <p:cNvPr id="30725" name="Picture 5" descr="Picture4"/>
          <p:cNvPicPr>
            <a:picLocks noChangeAspect="1" noChangeArrowheads="1"/>
          </p:cNvPicPr>
          <p:nvPr/>
        </p:nvPicPr>
        <p:blipFill>
          <a:blip r:embed="rId3" cstate="print"/>
          <a:srcRect/>
          <a:stretch>
            <a:fillRect/>
          </a:stretch>
        </p:blipFill>
        <p:spPr bwMode="auto">
          <a:xfrm>
            <a:off x="5774268" y="1600200"/>
            <a:ext cx="1056217" cy="673100"/>
          </a:xfrm>
          <a:prstGeom prst="rect">
            <a:avLst/>
          </a:prstGeom>
          <a:noFill/>
          <a:ln w="9525">
            <a:noFill/>
            <a:miter lim="800000"/>
            <a:headEnd/>
            <a:tailEnd/>
          </a:ln>
        </p:spPr>
      </p:pic>
      <p:pic>
        <p:nvPicPr>
          <p:cNvPr id="30726" name="Picture 6" descr="Picture4"/>
          <p:cNvPicPr>
            <a:picLocks noChangeAspect="1" noChangeArrowheads="1"/>
          </p:cNvPicPr>
          <p:nvPr/>
        </p:nvPicPr>
        <p:blipFill>
          <a:blip r:embed="rId3" cstate="print"/>
          <a:srcRect/>
          <a:stretch>
            <a:fillRect/>
          </a:stretch>
        </p:blipFill>
        <p:spPr bwMode="auto">
          <a:xfrm>
            <a:off x="5736167" y="2117726"/>
            <a:ext cx="1058333" cy="1108075"/>
          </a:xfrm>
          <a:prstGeom prst="rect">
            <a:avLst/>
          </a:prstGeom>
          <a:noFill/>
          <a:ln w="9525">
            <a:noFill/>
            <a:miter lim="800000"/>
            <a:headEnd/>
            <a:tailEnd/>
          </a:ln>
        </p:spPr>
      </p:pic>
      <p:pic>
        <p:nvPicPr>
          <p:cNvPr id="30727" name="Picture 7" descr="Picture4"/>
          <p:cNvPicPr>
            <a:picLocks noChangeAspect="1" noChangeArrowheads="1"/>
          </p:cNvPicPr>
          <p:nvPr/>
        </p:nvPicPr>
        <p:blipFill>
          <a:blip r:embed="rId3" cstate="print"/>
          <a:srcRect/>
          <a:stretch>
            <a:fillRect/>
          </a:stretch>
        </p:blipFill>
        <p:spPr bwMode="auto">
          <a:xfrm>
            <a:off x="5767917" y="4343401"/>
            <a:ext cx="1056216" cy="868363"/>
          </a:xfrm>
          <a:prstGeom prst="rect">
            <a:avLst/>
          </a:prstGeom>
          <a:noFill/>
          <a:ln w="9525">
            <a:noFill/>
            <a:miter lim="800000"/>
            <a:headEnd/>
            <a:tailEnd/>
          </a:ln>
        </p:spPr>
      </p:pic>
      <p:grpSp>
        <p:nvGrpSpPr>
          <p:cNvPr id="2" name="Group 8"/>
          <p:cNvGrpSpPr>
            <a:grpSpLocks/>
          </p:cNvGrpSpPr>
          <p:nvPr/>
        </p:nvGrpSpPr>
        <p:grpSpPr bwMode="auto">
          <a:xfrm>
            <a:off x="783167" y="1905000"/>
            <a:ext cx="3454400" cy="2895600"/>
            <a:chOff x="2457" y="2000"/>
            <a:chExt cx="901" cy="888"/>
          </a:xfrm>
        </p:grpSpPr>
        <p:pic>
          <p:nvPicPr>
            <p:cNvPr id="30735" name="Picture 9" descr="circuler_1"/>
            <p:cNvPicPr>
              <a:picLocks noChangeAspect="1" noChangeArrowheads="1"/>
            </p:cNvPicPr>
            <p:nvPr/>
          </p:nvPicPr>
          <p:blipFill>
            <a:blip r:embed="rId4" cstate="print"/>
            <a:srcRect/>
            <a:stretch>
              <a:fillRect/>
            </a:stretch>
          </p:blipFill>
          <p:spPr bwMode="ltGray">
            <a:xfrm>
              <a:off x="2457" y="2000"/>
              <a:ext cx="901" cy="886"/>
            </a:xfrm>
            <a:prstGeom prst="rect">
              <a:avLst/>
            </a:prstGeom>
            <a:noFill/>
            <a:ln w="9525">
              <a:noFill/>
              <a:miter lim="800000"/>
              <a:headEnd/>
              <a:tailEnd/>
            </a:ln>
          </p:spPr>
        </p:pic>
        <p:sp>
          <p:nvSpPr>
            <p:cNvPr id="10250" name="Oval 10"/>
            <p:cNvSpPr>
              <a:spLocks noChangeArrowheads="1"/>
            </p:cNvSpPr>
            <p:nvPr/>
          </p:nvSpPr>
          <p:spPr bwMode="ltGray">
            <a:xfrm>
              <a:off x="2457" y="2000"/>
              <a:ext cx="895" cy="888"/>
            </a:xfrm>
            <a:prstGeom prst="ellipse">
              <a:avLst/>
            </a:prstGeom>
            <a:gradFill rotWithShape="1">
              <a:gsLst>
                <a:gs pos="0">
                  <a:srgbClr val="F8F8F8">
                    <a:gamma/>
                    <a:shade val="26275"/>
                    <a:invGamma/>
                    <a:alpha val="89999"/>
                  </a:srgbClr>
                </a:gs>
                <a:gs pos="50000">
                  <a:srgbClr val="F8F8F8">
                    <a:alpha val="45000"/>
                  </a:srgbClr>
                </a:gs>
                <a:gs pos="100000">
                  <a:srgbClr val="F8F8F8">
                    <a:gamma/>
                    <a:shade val="26275"/>
                    <a:invGamma/>
                    <a:alpha val="89999"/>
                  </a:srgbClr>
                </a:gs>
              </a:gsLst>
              <a:lin ang="5400000" scaled="1"/>
            </a:gradFill>
            <a:ln w="9525" algn="ctr">
              <a:noFill/>
              <a:round/>
              <a:headEnd/>
              <a:tailEnd/>
            </a:ln>
            <a:effectLst/>
          </p:spPr>
          <p:txBody>
            <a:bodyPr wrap="none" anchor="ctr"/>
            <a:lstStyle/>
            <a:p>
              <a:endParaRPr lang="en-US" b="0" u="none">
                <a:solidFill>
                  <a:srgbClr val="000000"/>
                </a:solidFill>
              </a:endParaRPr>
            </a:p>
          </p:txBody>
        </p:sp>
        <p:sp>
          <p:nvSpPr>
            <p:cNvPr id="30739" name="Freeform 11"/>
            <p:cNvSpPr>
              <a:spLocks/>
            </p:cNvSpPr>
            <p:nvPr/>
          </p:nvSpPr>
          <p:spPr bwMode="ltGray">
            <a:xfrm>
              <a:off x="2550" y="2018"/>
              <a:ext cx="703" cy="308"/>
            </a:xfrm>
            <a:custGeom>
              <a:avLst/>
              <a:gdLst>
                <a:gd name="T0" fmla="*/ 196 w 1321"/>
                <a:gd name="T1" fmla="*/ 32 h 712"/>
                <a:gd name="T2" fmla="*/ 199 w 1321"/>
                <a:gd name="T3" fmla="*/ 36 h 712"/>
                <a:gd name="T4" fmla="*/ 199 w 1321"/>
                <a:gd name="T5" fmla="*/ 39 h 712"/>
                <a:gd name="T6" fmla="*/ 199 w 1321"/>
                <a:gd name="T7" fmla="*/ 42 h 712"/>
                <a:gd name="T8" fmla="*/ 196 w 1321"/>
                <a:gd name="T9" fmla="*/ 45 h 712"/>
                <a:gd name="T10" fmla="*/ 192 w 1321"/>
                <a:gd name="T11" fmla="*/ 47 h 712"/>
                <a:gd name="T12" fmla="*/ 187 w 1321"/>
                <a:gd name="T13" fmla="*/ 49 h 712"/>
                <a:gd name="T14" fmla="*/ 180 w 1321"/>
                <a:gd name="T15" fmla="*/ 51 h 712"/>
                <a:gd name="T16" fmla="*/ 173 w 1321"/>
                <a:gd name="T17" fmla="*/ 53 h 712"/>
                <a:gd name="T18" fmla="*/ 164 w 1321"/>
                <a:gd name="T19" fmla="*/ 54 h 712"/>
                <a:gd name="T20" fmla="*/ 155 w 1321"/>
                <a:gd name="T21" fmla="*/ 55 h 712"/>
                <a:gd name="T22" fmla="*/ 146 w 1321"/>
                <a:gd name="T23" fmla="*/ 56 h 712"/>
                <a:gd name="T24" fmla="*/ 135 w 1321"/>
                <a:gd name="T25" fmla="*/ 57 h 712"/>
                <a:gd name="T26" fmla="*/ 125 w 1321"/>
                <a:gd name="T27" fmla="*/ 58 h 712"/>
                <a:gd name="T28" fmla="*/ 120 w 1321"/>
                <a:gd name="T29" fmla="*/ 58 h 712"/>
                <a:gd name="T30" fmla="*/ 72 w 1321"/>
                <a:gd name="T31" fmla="*/ 58 h 712"/>
                <a:gd name="T32" fmla="*/ 71 w 1321"/>
                <a:gd name="T33" fmla="*/ 58 h 712"/>
                <a:gd name="T34" fmla="*/ 62 w 1321"/>
                <a:gd name="T35" fmla="*/ 57 h 712"/>
                <a:gd name="T36" fmla="*/ 52 w 1321"/>
                <a:gd name="T37" fmla="*/ 57 h 712"/>
                <a:gd name="T38" fmla="*/ 44 w 1321"/>
                <a:gd name="T39" fmla="*/ 56 h 712"/>
                <a:gd name="T40" fmla="*/ 36 w 1321"/>
                <a:gd name="T41" fmla="*/ 56 h 712"/>
                <a:gd name="T42" fmla="*/ 28 w 1321"/>
                <a:gd name="T43" fmla="*/ 55 h 712"/>
                <a:gd name="T44" fmla="*/ 21 w 1321"/>
                <a:gd name="T45" fmla="*/ 54 h 712"/>
                <a:gd name="T46" fmla="*/ 15 w 1321"/>
                <a:gd name="T47" fmla="*/ 52 h 712"/>
                <a:gd name="T48" fmla="*/ 10 w 1321"/>
                <a:gd name="T49" fmla="*/ 51 h 712"/>
                <a:gd name="T50" fmla="*/ 6 w 1321"/>
                <a:gd name="T51" fmla="*/ 49 h 712"/>
                <a:gd name="T52" fmla="*/ 3 w 1321"/>
                <a:gd name="T53" fmla="*/ 47 h 712"/>
                <a:gd name="T54" fmla="*/ 1 w 1321"/>
                <a:gd name="T55" fmla="*/ 45 h 712"/>
                <a:gd name="T56" fmla="*/ 0 w 1321"/>
                <a:gd name="T57" fmla="*/ 42 h 712"/>
                <a:gd name="T58" fmla="*/ 0 w 1321"/>
                <a:gd name="T59" fmla="*/ 42 h 712"/>
                <a:gd name="T60" fmla="*/ 1 w 1321"/>
                <a:gd name="T61" fmla="*/ 39 h 712"/>
                <a:gd name="T62" fmla="*/ 3 w 1321"/>
                <a:gd name="T63" fmla="*/ 36 h 712"/>
                <a:gd name="T64" fmla="*/ 7 w 1321"/>
                <a:gd name="T65" fmla="*/ 30 h 712"/>
                <a:gd name="T66" fmla="*/ 14 w 1321"/>
                <a:gd name="T67" fmla="*/ 24 h 712"/>
                <a:gd name="T68" fmla="*/ 22 w 1321"/>
                <a:gd name="T69" fmla="*/ 19 h 712"/>
                <a:gd name="T70" fmla="*/ 31 w 1321"/>
                <a:gd name="T71" fmla="*/ 14 h 712"/>
                <a:gd name="T72" fmla="*/ 41 w 1321"/>
                <a:gd name="T73" fmla="*/ 10 h 712"/>
                <a:gd name="T74" fmla="*/ 51 w 1321"/>
                <a:gd name="T75" fmla="*/ 6 h 712"/>
                <a:gd name="T76" fmla="*/ 63 w 1321"/>
                <a:gd name="T77" fmla="*/ 4 h 712"/>
                <a:gd name="T78" fmla="*/ 75 w 1321"/>
                <a:gd name="T79" fmla="*/ 2 h 712"/>
                <a:gd name="T80" fmla="*/ 87 w 1321"/>
                <a:gd name="T81" fmla="*/ 0 h 712"/>
                <a:gd name="T82" fmla="*/ 101 w 1321"/>
                <a:gd name="T83" fmla="*/ 0 h 712"/>
                <a:gd name="T84" fmla="*/ 101 w 1321"/>
                <a:gd name="T85" fmla="*/ 0 h 712"/>
                <a:gd name="T86" fmla="*/ 114 w 1321"/>
                <a:gd name="T87" fmla="*/ 0 h 712"/>
                <a:gd name="T88" fmla="*/ 128 w 1321"/>
                <a:gd name="T89" fmla="*/ 2 h 712"/>
                <a:gd name="T90" fmla="*/ 140 w 1321"/>
                <a:gd name="T91" fmla="*/ 4 h 712"/>
                <a:gd name="T92" fmla="*/ 152 w 1321"/>
                <a:gd name="T93" fmla="*/ 7 h 712"/>
                <a:gd name="T94" fmla="*/ 163 w 1321"/>
                <a:gd name="T95" fmla="*/ 11 h 712"/>
                <a:gd name="T96" fmla="*/ 173 w 1321"/>
                <a:gd name="T97" fmla="*/ 16 h 712"/>
                <a:gd name="T98" fmla="*/ 182 w 1321"/>
                <a:gd name="T99" fmla="*/ 21 h 712"/>
                <a:gd name="T100" fmla="*/ 189 w 1321"/>
                <a:gd name="T101" fmla="*/ 26 h 712"/>
                <a:gd name="T102" fmla="*/ 196 w 1321"/>
                <a:gd name="T103" fmla="*/ 32 h 712"/>
                <a:gd name="T104" fmla="*/ 196 w 1321"/>
                <a:gd name="T105" fmla="*/ 3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DDDDDD"/>
                </a:gs>
              </a:gsLst>
              <a:lin ang="5400000" scaled="1"/>
            </a:gradFill>
            <a:ln w="0">
              <a:noFill/>
              <a:prstDash val="solid"/>
              <a:round/>
              <a:headEnd/>
              <a:tailEnd/>
            </a:ln>
          </p:spPr>
          <p:txBody>
            <a:bodyPr/>
            <a:lstStyle/>
            <a:p>
              <a:endParaRPr lang="en-US"/>
            </a:p>
          </p:txBody>
        </p:sp>
        <p:grpSp>
          <p:nvGrpSpPr>
            <p:cNvPr id="3" name="Group 12"/>
            <p:cNvGrpSpPr>
              <a:grpSpLocks/>
            </p:cNvGrpSpPr>
            <p:nvPr/>
          </p:nvGrpSpPr>
          <p:grpSpPr bwMode="auto">
            <a:xfrm rot="-1297425" flipH="1" flipV="1">
              <a:off x="2525" y="2693"/>
              <a:ext cx="781" cy="188"/>
              <a:chOff x="2532" y="1051"/>
              <a:chExt cx="893" cy="246"/>
            </a:xfrm>
          </p:grpSpPr>
          <p:grpSp>
            <p:nvGrpSpPr>
              <p:cNvPr id="4" name="Group 13"/>
              <p:cNvGrpSpPr>
                <a:grpSpLocks/>
              </p:cNvGrpSpPr>
              <p:nvPr/>
            </p:nvGrpSpPr>
            <p:grpSpPr bwMode="auto">
              <a:xfrm>
                <a:off x="2532" y="1051"/>
                <a:ext cx="743" cy="185"/>
                <a:chOff x="1565" y="2568"/>
                <a:chExt cx="1118" cy="279"/>
              </a:xfrm>
            </p:grpSpPr>
            <p:sp>
              <p:nvSpPr>
                <p:cNvPr id="30747" name="AutoShape 14"/>
                <p:cNvSpPr>
                  <a:spLocks noChangeArrowheads="1"/>
                </p:cNvSpPr>
                <p:nvPr/>
              </p:nvSpPr>
              <p:spPr bwMode="ltGray">
                <a:xfrm rot="5263130">
                  <a:off x="1859" y="2274"/>
                  <a:ext cx="227" cy="816"/>
                </a:xfrm>
                <a:prstGeom prst="moon">
                  <a:avLst>
                    <a:gd name="adj" fmla="val 49773"/>
                  </a:avLst>
                </a:prstGeom>
                <a:solidFill>
                  <a:srgbClr val="F8F8F8">
                    <a:alpha val="3922"/>
                  </a:srgbClr>
                </a:solidFill>
                <a:ln w="9525">
                  <a:noFill/>
                  <a:miter lim="800000"/>
                  <a:headEnd/>
                  <a:tailEnd/>
                </a:ln>
              </p:spPr>
              <p:txBody>
                <a:bodyPr wrap="none" anchor="ctr"/>
                <a:lstStyle/>
                <a:p>
                  <a:endParaRPr lang="en-US" b="0" u="none">
                    <a:solidFill>
                      <a:srgbClr val="000000"/>
                    </a:solidFill>
                  </a:endParaRPr>
                </a:p>
              </p:txBody>
            </p:sp>
            <p:sp>
              <p:nvSpPr>
                <p:cNvPr id="30748" name="AutoShape 15"/>
                <p:cNvSpPr>
                  <a:spLocks noChangeArrowheads="1"/>
                </p:cNvSpPr>
                <p:nvPr/>
              </p:nvSpPr>
              <p:spPr bwMode="ltGray">
                <a:xfrm rot="6078281">
                  <a:off x="1995" y="2274"/>
                  <a:ext cx="227" cy="816"/>
                </a:xfrm>
                <a:prstGeom prst="moon">
                  <a:avLst>
                    <a:gd name="adj" fmla="val 49773"/>
                  </a:avLst>
                </a:prstGeom>
                <a:solidFill>
                  <a:srgbClr val="F8F8F8">
                    <a:alpha val="3922"/>
                  </a:srgbClr>
                </a:solidFill>
                <a:ln w="9525">
                  <a:noFill/>
                  <a:miter lim="800000"/>
                  <a:headEnd/>
                  <a:tailEnd/>
                </a:ln>
              </p:spPr>
              <p:txBody>
                <a:bodyPr wrap="none" anchor="ctr"/>
                <a:lstStyle/>
                <a:p>
                  <a:endParaRPr lang="en-US" b="0" u="none">
                    <a:solidFill>
                      <a:srgbClr val="000000"/>
                    </a:solidFill>
                  </a:endParaRPr>
                </a:p>
              </p:txBody>
            </p:sp>
            <p:sp>
              <p:nvSpPr>
                <p:cNvPr id="30749" name="AutoShape 16"/>
                <p:cNvSpPr>
                  <a:spLocks noChangeArrowheads="1"/>
                </p:cNvSpPr>
                <p:nvPr/>
              </p:nvSpPr>
              <p:spPr bwMode="ltGray">
                <a:xfrm rot="6373927">
                  <a:off x="2071" y="2296"/>
                  <a:ext cx="227" cy="816"/>
                </a:xfrm>
                <a:prstGeom prst="moon">
                  <a:avLst>
                    <a:gd name="adj" fmla="val 49773"/>
                  </a:avLst>
                </a:prstGeom>
                <a:solidFill>
                  <a:srgbClr val="F8F8F8">
                    <a:alpha val="3922"/>
                  </a:srgbClr>
                </a:solidFill>
                <a:ln w="9525">
                  <a:noFill/>
                  <a:miter lim="800000"/>
                  <a:headEnd/>
                  <a:tailEnd/>
                </a:ln>
              </p:spPr>
              <p:txBody>
                <a:bodyPr wrap="none" anchor="ctr"/>
                <a:lstStyle/>
                <a:p>
                  <a:endParaRPr lang="en-US" b="0" u="none">
                    <a:solidFill>
                      <a:srgbClr val="000000"/>
                    </a:solidFill>
                  </a:endParaRPr>
                </a:p>
              </p:txBody>
            </p:sp>
            <p:sp>
              <p:nvSpPr>
                <p:cNvPr id="30750" name="AutoShape 17"/>
                <p:cNvSpPr>
                  <a:spLocks noChangeArrowheads="1"/>
                </p:cNvSpPr>
                <p:nvPr/>
              </p:nvSpPr>
              <p:spPr bwMode="ltGray">
                <a:xfrm rot="6906312">
                  <a:off x="2161" y="2326"/>
                  <a:ext cx="227" cy="816"/>
                </a:xfrm>
                <a:prstGeom prst="moon">
                  <a:avLst>
                    <a:gd name="adj" fmla="val 49773"/>
                  </a:avLst>
                </a:prstGeom>
                <a:solidFill>
                  <a:srgbClr val="F8F8F8">
                    <a:alpha val="3922"/>
                  </a:srgbClr>
                </a:solidFill>
                <a:ln w="9525">
                  <a:noFill/>
                  <a:miter lim="800000"/>
                  <a:headEnd/>
                  <a:tailEnd/>
                </a:ln>
              </p:spPr>
              <p:txBody>
                <a:bodyPr wrap="none" anchor="ctr"/>
                <a:lstStyle/>
                <a:p>
                  <a:endParaRPr lang="en-US" b="0" u="none">
                    <a:solidFill>
                      <a:srgbClr val="000000"/>
                    </a:solidFill>
                  </a:endParaRPr>
                </a:p>
              </p:txBody>
            </p:sp>
          </p:grpSp>
          <p:grpSp>
            <p:nvGrpSpPr>
              <p:cNvPr id="5" name="Group 18"/>
              <p:cNvGrpSpPr>
                <a:grpSpLocks/>
              </p:cNvGrpSpPr>
              <p:nvPr/>
            </p:nvGrpSpPr>
            <p:grpSpPr bwMode="auto">
              <a:xfrm rot="1353540">
                <a:off x="2682" y="1111"/>
                <a:ext cx="743" cy="186"/>
                <a:chOff x="1565" y="2568"/>
                <a:chExt cx="1118" cy="279"/>
              </a:xfrm>
            </p:grpSpPr>
            <p:sp>
              <p:nvSpPr>
                <p:cNvPr id="30743" name="AutoShape 19"/>
                <p:cNvSpPr>
                  <a:spLocks noChangeArrowheads="1"/>
                </p:cNvSpPr>
                <p:nvPr/>
              </p:nvSpPr>
              <p:spPr bwMode="ltGray">
                <a:xfrm rot="5263130">
                  <a:off x="1859" y="2274"/>
                  <a:ext cx="227" cy="816"/>
                </a:xfrm>
                <a:prstGeom prst="moon">
                  <a:avLst>
                    <a:gd name="adj" fmla="val 49773"/>
                  </a:avLst>
                </a:prstGeom>
                <a:solidFill>
                  <a:srgbClr val="F8F8F8">
                    <a:alpha val="3922"/>
                  </a:srgbClr>
                </a:solidFill>
                <a:ln w="9525">
                  <a:noFill/>
                  <a:miter lim="800000"/>
                  <a:headEnd/>
                  <a:tailEnd/>
                </a:ln>
              </p:spPr>
              <p:txBody>
                <a:bodyPr wrap="none" anchor="ctr"/>
                <a:lstStyle/>
                <a:p>
                  <a:endParaRPr lang="en-US" b="0" u="none">
                    <a:solidFill>
                      <a:srgbClr val="000000"/>
                    </a:solidFill>
                  </a:endParaRPr>
                </a:p>
              </p:txBody>
            </p:sp>
            <p:sp>
              <p:nvSpPr>
                <p:cNvPr id="30744" name="AutoShape 20"/>
                <p:cNvSpPr>
                  <a:spLocks noChangeArrowheads="1"/>
                </p:cNvSpPr>
                <p:nvPr/>
              </p:nvSpPr>
              <p:spPr bwMode="ltGray">
                <a:xfrm rot="6078281">
                  <a:off x="1995" y="2274"/>
                  <a:ext cx="227" cy="816"/>
                </a:xfrm>
                <a:prstGeom prst="moon">
                  <a:avLst>
                    <a:gd name="adj" fmla="val 49773"/>
                  </a:avLst>
                </a:prstGeom>
                <a:solidFill>
                  <a:srgbClr val="F8F8F8">
                    <a:alpha val="3922"/>
                  </a:srgbClr>
                </a:solidFill>
                <a:ln w="9525">
                  <a:noFill/>
                  <a:miter lim="800000"/>
                  <a:headEnd/>
                  <a:tailEnd/>
                </a:ln>
              </p:spPr>
              <p:txBody>
                <a:bodyPr wrap="none" anchor="ctr"/>
                <a:lstStyle/>
                <a:p>
                  <a:endParaRPr lang="en-US" b="0" u="none">
                    <a:solidFill>
                      <a:srgbClr val="000000"/>
                    </a:solidFill>
                  </a:endParaRPr>
                </a:p>
              </p:txBody>
            </p:sp>
            <p:sp>
              <p:nvSpPr>
                <p:cNvPr id="30745" name="AutoShape 21"/>
                <p:cNvSpPr>
                  <a:spLocks noChangeArrowheads="1"/>
                </p:cNvSpPr>
                <p:nvPr/>
              </p:nvSpPr>
              <p:spPr bwMode="ltGray">
                <a:xfrm rot="6373927">
                  <a:off x="2071" y="2296"/>
                  <a:ext cx="227" cy="816"/>
                </a:xfrm>
                <a:prstGeom prst="moon">
                  <a:avLst>
                    <a:gd name="adj" fmla="val 49773"/>
                  </a:avLst>
                </a:prstGeom>
                <a:solidFill>
                  <a:srgbClr val="F8F8F8">
                    <a:alpha val="3922"/>
                  </a:srgbClr>
                </a:solidFill>
                <a:ln w="9525">
                  <a:noFill/>
                  <a:miter lim="800000"/>
                  <a:headEnd/>
                  <a:tailEnd/>
                </a:ln>
              </p:spPr>
              <p:txBody>
                <a:bodyPr wrap="none" anchor="ctr"/>
                <a:lstStyle/>
                <a:p>
                  <a:endParaRPr lang="en-US" b="0" u="none">
                    <a:solidFill>
                      <a:srgbClr val="000000"/>
                    </a:solidFill>
                  </a:endParaRPr>
                </a:p>
              </p:txBody>
            </p:sp>
            <p:sp>
              <p:nvSpPr>
                <p:cNvPr id="30746" name="AutoShape 22"/>
                <p:cNvSpPr>
                  <a:spLocks noChangeArrowheads="1"/>
                </p:cNvSpPr>
                <p:nvPr/>
              </p:nvSpPr>
              <p:spPr bwMode="ltGray">
                <a:xfrm rot="6906312">
                  <a:off x="2161" y="2326"/>
                  <a:ext cx="227" cy="816"/>
                </a:xfrm>
                <a:prstGeom prst="moon">
                  <a:avLst>
                    <a:gd name="adj" fmla="val 49773"/>
                  </a:avLst>
                </a:prstGeom>
                <a:solidFill>
                  <a:srgbClr val="F8F8F8">
                    <a:alpha val="3922"/>
                  </a:srgbClr>
                </a:solidFill>
                <a:ln w="9525">
                  <a:noFill/>
                  <a:miter lim="800000"/>
                  <a:headEnd/>
                  <a:tailEnd/>
                </a:ln>
              </p:spPr>
              <p:txBody>
                <a:bodyPr wrap="none" anchor="ctr"/>
                <a:lstStyle/>
                <a:p>
                  <a:endParaRPr lang="en-US" b="0" u="none">
                    <a:solidFill>
                      <a:srgbClr val="000000"/>
                    </a:solidFill>
                  </a:endParaRPr>
                </a:p>
              </p:txBody>
            </p:sp>
          </p:grpSp>
        </p:grpSp>
      </p:grpSp>
      <p:sp>
        <p:nvSpPr>
          <p:cNvPr id="30729" name="Rectangle 40"/>
          <p:cNvSpPr>
            <a:spLocks noChangeArrowheads="1"/>
          </p:cNvSpPr>
          <p:nvPr/>
        </p:nvSpPr>
        <p:spPr bwMode="black">
          <a:xfrm>
            <a:off x="5998634" y="4343400"/>
            <a:ext cx="4567767" cy="535531"/>
          </a:xfrm>
          <a:prstGeom prst="rect">
            <a:avLst/>
          </a:prstGeom>
          <a:noFill/>
          <a:ln w="9525">
            <a:noFill/>
            <a:miter lim="800000"/>
            <a:headEnd/>
            <a:tailEnd/>
          </a:ln>
        </p:spPr>
        <p:txBody>
          <a:bodyPr>
            <a:spAutoFit/>
          </a:bodyPr>
          <a:lstStyle/>
          <a:p>
            <a:pPr algn="ctr">
              <a:lnSpc>
                <a:spcPct val="120000"/>
              </a:lnSpc>
            </a:pPr>
            <a:r>
              <a:rPr lang="en-US" sz="2400" u="none">
                <a:latin typeface="Times New Roman" pitchFamily="18" charset="0"/>
                <a:cs typeface="Times New Roman" pitchFamily="18" charset="0"/>
              </a:rPr>
              <a:t>Được tổ chức lại thành một khối</a:t>
            </a:r>
            <a:endParaRPr lang="en-US" sz="2400" u="none">
              <a:solidFill>
                <a:srgbClr val="FEFFFF"/>
              </a:solidFill>
              <a:latin typeface="Times New Roman" pitchFamily="18" charset="0"/>
              <a:cs typeface="Times New Roman" pitchFamily="18" charset="0"/>
            </a:endParaRPr>
          </a:p>
        </p:txBody>
      </p:sp>
      <p:sp>
        <p:nvSpPr>
          <p:cNvPr id="10281" name="Text Box 41"/>
          <p:cNvSpPr txBox="1">
            <a:spLocks noChangeArrowheads="1"/>
          </p:cNvSpPr>
          <p:nvPr/>
        </p:nvSpPr>
        <p:spPr bwMode="auto">
          <a:xfrm>
            <a:off x="1012497" y="2633664"/>
            <a:ext cx="3065517" cy="1569660"/>
          </a:xfrm>
          <a:prstGeom prst="rect">
            <a:avLst/>
          </a:prstGeom>
          <a:noFill/>
          <a:ln w="9525">
            <a:noFill/>
            <a:miter lim="800000"/>
            <a:headEnd/>
            <a:tailEnd/>
          </a:ln>
          <a:effectLst/>
        </p:spPr>
        <p:txBody>
          <a:bodyPr wrap="square">
            <a:spAutoFit/>
          </a:bodyPr>
          <a:lstStyle/>
          <a:p>
            <a:pPr algn="ctr">
              <a:spcBef>
                <a:spcPts val="600"/>
              </a:spcBef>
              <a:spcAft>
                <a:spcPts val="600"/>
              </a:spcAft>
            </a:pPr>
            <a:r>
              <a:rPr lang="en-US" sz="2400" u="none" dirty="0" err="1">
                <a:latin typeface="Times New Roman" pitchFamily="18" charset="0"/>
                <a:cs typeface="Times New Roman" pitchFamily="18" charset="0"/>
              </a:rPr>
              <a:t>Cả</a:t>
            </a:r>
            <a:r>
              <a:rPr lang="en-US" sz="2400" u="none" dirty="0">
                <a:latin typeface="Times New Roman" pitchFamily="18" charset="0"/>
                <a:cs typeface="Times New Roman" pitchFamily="18" charset="0"/>
              </a:rPr>
              <a:t> </a:t>
            </a:r>
            <a:r>
              <a:rPr lang="en-US" sz="2400" u="none" dirty="0" err="1">
                <a:latin typeface="Times New Roman" pitchFamily="18" charset="0"/>
                <a:cs typeface="Times New Roman" pitchFamily="18" charset="0"/>
              </a:rPr>
              <a:t>dân</a:t>
            </a:r>
            <a:r>
              <a:rPr lang="en-US" sz="2400" u="none" dirty="0">
                <a:latin typeface="Times New Roman" pitchFamily="18" charset="0"/>
                <a:cs typeface="Times New Roman" pitchFamily="18" charset="0"/>
              </a:rPr>
              <a:t> </a:t>
            </a:r>
            <a:r>
              <a:rPr lang="en-US" sz="2400" u="none" dirty="0" err="1">
                <a:latin typeface="Times New Roman" pitchFamily="18" charset="0"/>
                <a:cs typeface="Times New Roman" pitchFamily="18" charset="0"/>
              </a:rPr>
              <a:t>tộc</a:t>
            </a:r>
            <a:r>
              <a:rPr lang="en-US" sz="2400" u="none" dirty="0">
                <a:latin typeface="Times New Roman" pitchFamily="18" charset="0"/>
                <a:cs typeface="Times New Roman" pitchFamily="18" charset="0"/>
              </a:rPr>
              <a:t> hay </a:t>
            </a:r>
            <a:r>
              <a:rPr lang="en-US" sz="2400" u="none" dirty="0" err="1">
                <a:latin typeface="Times New Roman" pitchFamily="18" charset="0"/>
                <a:cs typeface="Times New Roman" pitchFamily="18" charset="0"/>
              </a:rPr>
              <a:t>toàn</a:t>
            </a:r>
            <a:r>
              <a:rPr lang="en-US" sz="2400" u="none" dirty="0">
                <a:latin typeface="Times New Roman" pitchFamily="18" charset="0"/>
                <a:cs typeface="Times New Roman" pitchFamily="18" charset="0"/>
              </a:rPr>
              <a:t> </a:t>
            </a:r>
            <a:r>
              <a:rPr lang="en-US" sz="2400" u="none" dirty="0" err="1">
                <a:latin typeface="Times New Roman" pitchFamily="18" charset="0"/>
                <a:cs typeface="Times New Roman" pitchFamily="18" charset="0"/>
              </a:rPr>
              <a:t>dân</a:t>
            </a:r>
            <a:r>
              <a:rPr lang="en-US" sz="2400" u="none" dirty="0">
                <a:latin typeface="Times New Roman" pitchFamily="18" charset="0"/>
                <a:cs typeface="Times New Roman" pitchFamily="18" charset="0"/>
              </a:rPr>
              <a:t> </a:t>
            </a:r>
            <a:r>
              <a:rPr lang="en-US" sz="2400" u="none" dirty="0" err="1">
                <a:latin typeface="Times New Roman" pitchFamily="18" charset="0"/>
                <a:cs typeface="Times New Roman" pitchFamily="18" charset="0"/>
              </a:rPr>
              <a:t>chỉ</a:t>
            </a:r>
            <a:r>
              <a:rPr lang="en-US" sz="2400" u="none" dirty="0">
                <a:latin typeface="Times New Roman" pitchFamily="18" charset="0"/>
                <a:cs typeface="Times New Roman" pitchFamily="18" charset="0"/>
              </a:rPr>
              <a:t> </a:t>
            </a:r>
            <a:r>
              <a:rPr lang="en-US" sz="2400" u="none" dirty="0" err="1">
                <a:latin typeface="Times New Roman" pitchFamily="18" charset="0"/>
                <a:cs typeface="Times New Roman" pitchFamily="18" charset="0"/>
              </a:rPr>
              <a:t>trở</a:t>
            </a:r>
            <a:r>
              <a:rPr lang="en-US" sz="2400" u="none" dirty="0">
                <a:latin typeface="Times New Roman" pitchFamily="18" charset="0"/>
                <a:cs typeface="Times New Roman" pitchFamily="18" charset="0"/>
              </a:rPr>
              <a:t> </a:t>
            </a:r>
            <a:r>
              <a:rPr lang="en-US" sz="2400" u="none" dirty="0" err="1">
                <a:latin typeface="Times New Roman" pitchFamily="18" charset="0"/>
                <a:cs typeface="Times New Roman" pitchFamily="18" charset="0"/>
              </a:rPr>
              <a:t>thành</a:t>
            </a:r>
            <a:r>
              <a:rPr lang="en-US" sz="2400" u="none" dirty="0">
                <a:latin typeface="Times New Roman" pitchFamily="18" charset="0"/>
                <a:cs typeface="Times New Roman" pitchFamily="18" charset="0"/>
              </a:rPr>
              <a:t> </a:t>
            </a:r>
            <a:r>
              <a:rPr lang="en-US" sz="2400" u="none" dirty="0" err="1">
                <a:latin typeface="Times New Roman" pitchFamily="18" charset="0"/>
                <a:cs typeface="Times New Roman" pitchFamily="18" charset="0"/>
              </a:rPr>
              <a:t>lực</a:t>
            </a:r>
            <a:r>
              <a:rPr lang="en-US" sz="2400" u="none" dirty="0">
                <a:latin typeface="Times New Roman" pitchFamily="18" charset="0"/>
                <a:cs typeface="Times New Roman" pitchFamily="18" charset="0"/>
              </a:rPr>
              <a:t> </a:t>
            </a:r>
            <a:r>
              <a:rPr lang="en-US" sz="2400" u="none" dirty="0" err="1">
                <a:latin typeface="Times New Roman" pitchFamily="18" charset="0"/>
                <a:cs typeface="Times New Roman" pitchFamily="18" charset="0"/>
              </a:rPr>
              <a:t>lượng</a:t>
            </a:r>
            <a:r>
              <a:rPr lang="en-US" sz="2400" u="none" dirty="0">
                <a:latin typeface="Times New Roman" pitchFamily="18" charset="0"/>
                <a:cs typeface="Times New Roman" pitchFamily="18" charset="0"/>
              </a:rPr>
              <a:t> to </a:t>
            </a:r>
            <a:r>
              <a:rPr lang="en-US" sz="2400" u="none" dirty="0" err="1">
                <a:latin typeface="Times New Roman" pitchFamily="18" charset="0"/>
                <a:cs typeface="Times New Roman" pitchFamily="18" charset="0"/>
              </a:rPr>
              <a:t>lớn</a:t>
            </a:r>
            <a:r>
              <a:rPr lang="en-US" sz="2400" u="none" dirty="0">
                <a:latin typeface="Times New Roman" pitchFamily="18" charset="0"/>
                <a:cs typeface="Times New Roman" pitchFamily="18" charset="0"/>
              </a:rPr>
              <a:t>, </a:t>
            </a:r>
            <a:r>
              <a:rPr lang="en-US" sz="2400" u="none" dirty="0" err="1">
                <a:latin typeface="Times New Roman" pitchFamily="18" charset="0"/>
                <a:cs typeface="Times New Roman" pitchFamily="18" charset="0"/>
              </a:rPr>
              <a:t>có</a:t>
            </a:r>
            <a:r>
              <a:rPr lang="en-US" sz="2400" u="none" dirty="0">
                <a:latin typeface="Times New Roman" pitchFamily="18" charset="0"/>
                <a:cs typeface="Times New Roman" pitchFamily="18" charset="0"/>
              </a:rPr>
              <a:t> </a:t>
            </a:r>
            <a:r>
              <a:rPr lang="en-US" sz="2400" u="none" dirty="0" err="1">
                <a:latin typeface="Times New Roman" pitchFamily="18" charset="0"/>
                <a:cs typeface="Times New Roman" pitchFamily="18" charset="0"/>
              </a:rPr>
              <a:t>sức</a:t>
            </a:r>
            <a:r>
              <a:rPr lang="en-US" sz="2400" u="none" dirty="0">
                <a:latin typeface="Times New Roman" pitchFamily="18" charset="0"/>
                <a:cs typeface="Times New Roman" pitchFamily="18" charset="0"/>
              </a:rPr>
              <a:t> </a:t>
            </a:r>
            <a:r>
              <a:rPr lang="en-US" sz="2400" u="none" dirty="0" err="1">
                <a:latin typeface="Times New Roman" pitchFamily="18" charset="0"/>
                <a:cs typeface="Times New Roman" pitchFamily="18" charset="0"/>
              </a:rPr>
              <a:t>mạnh</a:t>
            </a:r>
            <a:r>
              <a:rPr lang="en-US" sz="2400" u="none" dirty="0">
                <a:latin typeface="Times New Roman" pitchFamily="18" charset="0"/>
                <a:cs typeface="Times New Roman" pitchFamily="18" charset="0"/>
              </a:rPr>
              <a:t> </a:t>
            </a:r>
            <a:r>
              <a:rPr lang="en-US" sz="2400" u="none" dirty="0" err="1">
                <a:latin typeface="Times New Roman" pitchFamily="18" charset="0"/>
                <a:cs typeface="Times New Roman" pitchFamily="18" charset="0"/>
              </a:rPr>
              <a:t>vô</a:t>
            </a:r>
            <a:r>
              <a:rPr lang="en-US" sz="2400" u="none" dirty="0">
                <a:latin typeface="Times New Roman" pitchFamily="18" charset="0"/>
                <a:cs typeface="Times New Roman" pitchFamily="18" charset="0"/>
              </a:rPr>
              <a:t> </a:t>
            </a:r>
            <a:r>
              <a:rPr lang="en-US" sz="2400" u="none" dirty="0" err="1">
                <a:latin typeface="Times New Roman" pitchFamily="18" charset="0"/>
                <a:cs typeface="Times New Roman" pitchFamily="18" charset="0"/>
              </a:rPr>
              <a:t>địch</a:t>
            </a:r>
            <a:endParaRPr lang="en-US" sz="2400" u="none" dirty="0">
              <a:solidFill>
                <a:srgbClr val="000000"/>
              </a:solidFill>
              <a:effectLst>
                <a:outerShdw blurRad="38100" dist="38100" dir="2700000" algn="tl">
                  <a:srgbClr val="C0C0C0"/>
                </a:outerShdw>
              </a:effectLst>
              <a:latin typeface="Times New Roman" pitchFamily="18" charset="0"/>
              <a:cs typeface="Times New Roman" pitchFamily="18" charset="0"/>
            </a:endParaRPr>
          </a:p>
        </p:txBody>
      </p:sp>
      <p:sp>
        <p:nvSpPr>
          <p:cNvPr id="30731" name="Freeform 43"/>
          <p:cNvSpPr>
            <a:spLocks/>
          </p:cNvSpPr>
          <p:nvPr/>
        </p:nvSpPr>
        <p:spPr bwMode="gray">
          <a:xfrm rot="-5400000">
            <a:off x="4105011" y="4336786"/>
            <a:ext cx="1624012" cy="1291167"/>
          </a:xfrm>
          <a:custGeom>
            <a:avLst/>
            <a:gdLst>
              <a:gd name="T0" fmla="*/ 0 w 735"/>
              <a:gd name="T1" fmla="*/ 0 h 532"/>
              <a:gd name="T2" fmla="*/ 2147483647 w 735"/>
              <a:gd name="T3" fmla="*/ 2147483647 h 532"/>
              <a:gd name="T4" fmla="*/ 2147483647 w 735"/>
              <a:gd name="T5" fmla="*/ 2147483647 h 532"/>
              <a:gd name="T6" fmla="*/ 2147483647 w 735"/>
              <a:gd name="T7" fmla="*/ 2147483647 h 532"/>
              <a:gd name="T8" fmla="*/ 2147483647 w 735"/>
              <a:gd name="T9" fmla="*/ 2147483647 h 532"/>
              <a:gd name="T10" fmla="*/ 2147483647 w 735"/>
              <a:gd name="T11" fmla="*/ 2147483647 h 532"/>
              <a:gd name="T12" fmla="*/ 2147483647 w 735"/>
              <a:gd name="T13" fmla="*/ 2147483647 h 532"/>
              <a:gd name="T14" fmla="*/ 2147483647 w 735"/>
              <a:gd name="T15" fmla="*/ 2147483647 h 532"/>
              <a:gd name="T16" fmla="*/ 2147483647 w 735"/>
              <a:gd name="T17" fmla="*/ 2147483647 h 532"/>
              <a:gd name="T18" fmla="*/ 2147483647 w 735"/>
              <a:gd name="T19" fmla="*/ 2147483647 h 532"/>
              <a:gd name="T20" fmla="*/ 2147483647 w 735"/>
              <a:gd name="T21" fmla="*/ 2147483647 h 532"/>
              <a:gd name="T22" fmla="*/ 2147483647 w 735"/>
              <a:gd name="T23" fmla="*/ 2147483647 h 532"/>
              <a:gd name="T24" fmla="*/ 2147483647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rgbClr val="00B0F0">
              <a:alpha val="50195"/>
            </a:srgbClr>
          </a:solidFill>
          <a:ln w="9525" cap="flat" cmpd="sng">
            <a:solidFill>
              <a:srgbClr val="00B0F0"/>
            </a:solidFill>
            <a:prstDash val="solid"/>
            <a:round/>
            <a:headEnd type="none" w="med" len="med"/>
            <a:tailEnd type="none" w="med" len="med"/>
          </a:ln>
        </p:spPr>
        <p:txBody>
          <a:bodyPr wrap="none" anchor="ctr"/>
          <a:lstStyle/>
          <a:p>
            <a:endParaRPr lang="en-US"/>
          </a:p>
        </p:txBody>
      </p:sp>
      <p:sp>
        <p:nvSpPr>
          <p:cNvPr id="30732" name="Freeform 45"/>
          <p:cNvSpPr>
            <a:spLocks/>
          </p:cNvSpPr>
          <p:nvPr/>
        </p:nvSpPr>
        <p:spPr bwMode="gray">
          <a:xfrm rot="16200000" flipH="1">
            <a:off x="4052095" y="1772974"/>
            <a:ext cx="1624013" cy="1291167"/>
          </a:xfrm>
          <a:custGeom>
            <a:avLst/>
            <a:gdLst>
              <a:gd name="T0" fmla="*/ 0 w 735"/>
              <a:gd name="T1" fmla="*/ 0 h 532"/>
              <a:gd name="T2" fmla="*/ 2147483647 w 735"/>
              <a:gd name="T3" fmla="*/ 2147483647 h 532"/>
              <a:gd name="T4" fmla="*/ 2147483647 w 735"/>
              <a:gd name="T5" fmla="*/ 2147483647 h 532"/>
              <a:gd name="T6" fmla="*/ 2147483647 w 735"/>
              <a:gd name="T7" fmla="*/ 2147483647 h 532"/>
              <a:gd name="T8" fmla="*/ 2147483647 w 735"/>
              <a:gd name="T9" fmla="*/ 2147483647 h 532"/>
              <a:gd name="T10" fmla="*/ 2147483647 w 735"/>
              <a:gd name="T11" fmla="*/ 2147483647 h 532"/>
              <a:gd name="T12" fmla="*/ 2147483647 w 735"/>
              <a:gd name="T13" fmla="*/ 2147483647 h 532"/>
              <a:gd name="T14" fmla="*/ 2147483647 w 735"/>
              <a:gd name="T15" fmla="*/ 2147483647 h 532"/>
              <a:gd name="T16" fmla="*/ 2147483647 w 735"/>
              <a:gd name="T17" fmla="*/ 2147483647 h 532"/>
              <a:gd name="T18" fmla="*/ 2147483647 w 735"/>
              <a:gd name="T19" fmla="*/ 2147483647 h 532"/>
              <a:gd name="T20" fmla="*/ 2147483647 w 735"/>
              <a:gd name="T21" fmla="*/ 2147483647 h 532"/>
              <a:gd name="T22" fmla="*/ 2147483647 w 735"/>
              <a:gd name="T23" fmla="*/ 2147483647 h 532"/>
              <a:gd name="T24" fmla="*/ 2147483647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rgbClr val="00B0F0">
              <a:alpha val="50195"/>
            </a:srgbClr>
          </a:solidFill>
          <a:ln w="9525" cap="flat" cmpd="sng">
            <a:solidFill>
              <a:srgbClr val="00B0F0"/>
            </a:solidFill>
            <a:prstDash val="solid"/>
            <a:round/>
            <a:headEnd type="none" w="med" len="med"/>
            <a:tailEnd type="none" w="med" len="med"/>
          </a:ln>
        </p:spPr>
        <p:txBody>
          <a:bodyPr wrap="none" anchor="ctr"/>
          <a:lstStyle/>
          <a:p>
            <a:endParaRPr lang="en-US"/>
          </a:p>
        </p:txBody>
      </p:sp>
      <p:sp>
        <p:nvSpPr>
          <p:cNvPr id="30733" name="TextBox 49"/>
          <p:cNvSpPr txBox="1">
            <a:spLocks noChangeArrowheads="1"/>
          </p:cNvSpPr>
          <p:nvPr/>
        </p:nvSpPr>
        <p:spPr bwMode="auto">
          <a:xfrm>
            <a:off x="567559" y="5867401"/>
            <a:ext cx="10261600" cy="461963"/>
          </a:xfrm>
          <a:prstGeom prst="rect">
            <a:avLst/>
          </a:prstGeom>
          <a:noFill/>
          <a:ln w="9525">
            <a:noFill/>
            <a:miter lim="800000"/>
            <a:headEnd/>
            <a:tailEnd/>
          </a:ln>
        </p:spPr>
        <p:txBody>
          <a:bodyPr>
            <a:spAutoFit/>
          </a:bodyPr>
          <a:lstStyle/>
          <a:p>
            <a:r>
              <a:rPr lang="en-US" sz="2400" i="1" u="none" dirty="0" err="1">
                <a:latin typeface="Times New Roman" pitchFamily="18" charset="0"/>
                <a:cs typeface="Times New Roman" pitchFamily="18" charset="0"/>
              </a:rPr>
              <a:t>và</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hoạt</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động</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theo</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một</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đường</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lối</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chính</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trị</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đúng</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đắn</a:t>
            </a:r>
            <a:r>
              <a:rPr lang="en-US" sz="2400" i="1" u="none" dirty="0">
                <a:latin typeface="Times New Roman" pitchFamily="18" charset="0"/>
                <a:cs typeface="Times New Roman" pitchFamily="18" charset="0"/>
              </a:rPr>
              <a:t>.</a:t>
            </a:r>
            <a:endParaRPr lang="en-US" sz="2400" i="1" u="none" dirty="0"/>
          </a:p>
        </p:txBody>
      </p:sp>
      <p:sp>
        <p:nvSpPr>
          <p:cNvPr id="30734" name="Rectangle 2" descr="CO DANG - CO TQUOC"/>
          <p:cNvSpPr>
            <a:spLocks noChangeArrowheads="1"/>
          </p:cNvSpPr>
          <p:nvPr/>
        </p:nvSpPr>
        <p:spPr bwMode="auto">
          <a:xfrm>
            <a:off x="101600" y="76200"/>
            <a:ext cx="2438400" cy="1295400"/>
          </a:xfrm>
          <a:prstGeom prst="rect">
            <a:avLst/>
          </a:prstGeom>
          <a:blipFill dpi="0" rotWithShape="1">
            <a:blip r:embed="rId5" cstate="print"/>
            <a:srcRect/>
            <a:stretch>
              <a:fillRect/>
            </a:stretch>
          </a:blipFill>
          <a:ln w="9525">
            <a:noFill/>
            <a:miter lim="800000"/>
            <a:headEnd/>
            <a:tailEnd/>
          </a:ln>
          <a:effectLst>
            <a:prstShdw prst="shdw17" dist="17961" dir="2700000">
              <a:srgbClr val="999999"/>
            </a:prstShdw>
          </a:effectLst>
        </p:spPr>
        <p:txBody>
          <a:bodyPr wrap="none" anchor="ctr"/>
          <a:lstStyle/>
          <a:p>
            <a:endParaRPr lang="en-US" u="none"/>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D:\hinh anh moi\anh bac ho\dai_hoi_dang.jpg"/>
          <p:cNvPicPr>
            <a:picLocks noChangeAspect="1" noChangeArrowheads="1"/>
          </p:cNvPicPr>
          <p:nvPr/>
        </p:nvPicPr>
        <p:blipFill>
          <a:blip r:embed="rId2" cstate="print"/>
          <a:srcRect/>
          <a:stretch>
            <a:fillRect/>
          </a:stretch>
        </p:blipFill>
        <p:spPr bwMode="auto">
          <a:xfrm>
            <a:off x="4775200" y="152400"/>
            <a:ext cx="6502400" cy="1981200"/>
          </a:xfrm>
          <a:prstGeom prst="rect">
            <a:avLst/>
          </a:prstGeom>
          <a:noFill/>
          <a:ln w="9525">
            <a:noFill/>
            <a:miter lim="800000"/>
            <a:headEnd/>
            <a:tailEnd/>
          </a:ln>
        </p:spPr>
      </p:pic>
      <p:grpSp>
        <p:nvGrpSpPr>
          <p:cNvPr id="27" name="Group 26"/>
          <p:cNvGrpSpPr/>
          <p:nvPr/>
        </p:nvGrpSpPr>
        <p:grpSpPr>
          <a:xfrm>
            <a:off x="767256" y="1621221"/>
            <a:ext cx="3657600" cy="4419600"/>
            <a:chOff x="672662" y="1631731"/>
            <a:chExt cx="3657600" cy="4419600"/>
          </a:xfrm>
        </p:grpSpPr>
        <p:sp>
          <p:nvSpPr>
            <p:cNvPr id="251907" name="AutoShape 3"/>
            <p:cNvSpPr>
              <a:spLocks noChangeArrowheads="1"/>
            </p:cNvSpPr>
            <p:nvPr/>
          </p:nvSpPr>
          <p:spPr bwMode="gray">
            <a:xfrm>
              <a:off x="672662" y="1631731"/>
              <a:ext cx="3657600" cy="4419600"/>
            </a:xfrm>
            <a:prstGeom prst="rightArrow">
              <a:avLst>
                <a:gd name="adj1" fmla="val 62787"/>
                <a:gd name="adj2" fmla="val 41259"/>
              </a:avLst>
            </a:prstGeom>
            <a:gradFill rotWithShape="1">
              <a:gsLst>
                <a:gs pos="0">
                  <a:schemeClr val="bg2">
                    <a:gamma/>
                    <a:tint val="0"/>
                    <a:invGamma/>
                    <a:alpha val="0"/>
                  </a:schemeClr>
                </a:gs>
                <a:gs pos="100000">
                  <a:schemeClr val="bg2">
                    <a:alpha val="50000"/>
                  </a:schemeClr>
                </a:gs>
              </a:gsLst>
              <a:lin ang="0" scaled="1"/>
            </a:gradFill>
            <a:ln w="57150" cap="rnd" algn="ctr">
              <a:solidFill>
                <a:srgbClr val="00B0F0"/>
              </a:solidFill>
              <a:prstDash val="sysDot"/>
              <a:miter lim="800000"/>
              <a:headEnd/>
              <a:tailEnd/>
            </a:ln>
            <a:effectLst/>
          </p:spPr>
          <p:txBody>
            <a:bodyPr wrap="none" anchor="ctr"/>
            <a:lstStyle/>
            <a:p>
              <a:pPr algn="ctr"/>
              <a:endParaRPr lang="en-US" u="none"/>
            </a:p>
          </p:txBody>
        </p:sp>
        <p:sp>
          <p:nvSpPr>
            <p:cNvPr id="31749" name="Text Box 4"/>
            <p:cNvSpPr txBox="1">
              <a:spLocks noChangeArrowheads="1"/>
            </p:cNvSpPr>
            <p:nvPr/>
          </p:nvSpPr>
          <p:spPr bwMode="black">
            <a:xfrm>
              <a:off x="928414" y="3062562"/>
              <a:ext cx="2540000" cy="1569660"/>
            </a:xfrm>
            <a:prstGeom prst="rect">
              <a:avLst/>
            </a:prstGeom>
            <a:noFill/>
            <a:ln w="9525">
              <a:noFill/>
              <a:miter lim="800000"/>
              <a:headEnd/>
              <a:tailEnd/>
            </a:ln>
          </p:spPr>
          <p:txBody>
            <a:bodyPr>
              <a:spAutoFit/>
            </a:bodyPr>
            <a:lstStyle/>
            <a:p>
              <a:pPr marL="120650" indent="-120650" algn="just" eaLnBrk="0" hangingPunct="0"/>
              <a:r>
                <a:rPr lang="en-US" sz="2400" u="none" dirty="0">
                  <a:solidFill>
                    <a:srgbClr val="FF0000"/>
                  </a:solidFill>
                  <a:latin typeface="Times New Roman" pitchFamily="18" charset="0"/>
                  <a:cs typeface="Times New Roman" pitchFamily="18" charset="0"/>
                </a:rPr>
                <a:t> </a:t>
              </a:r>
              <a:r>
                <a:rPr lang="en-US" sz="2400" u="none" dirty="0" err="1">
                  <a:solidFill>
                    <a:srgbClr val="FF0000"/>
                  </a:solidFill>
                  <a:latin typeface="Times New Roman" pitchFamily="18" charset="0"/>
                  <a:cs typeface="Times New Roman" pitchFamily="18" charset="0"/>
                </a:rPr>
                <a:t>Xây</a:t>
              </a:r>
              <a:r>
                <a:rPr lang="en-US" sz="2400" u="none" dirty="0">
                  <a:solidFill>
                    <a:srgbClr val="FF0000"/>
                  </a:solidFill>
                  <a:latin typeface="Times New Roman" pitchFamily="18" charset="0"/>
                  <a:cs typeface="Times New Roman" pitchFamily="18" charset="0"/>
                </a:rPr>
                <a:t> </a:t>
              </a:r>
              <a:r>
                <a:rPr lang="en-US" sz="2400" u="none" dirty="0" err="1">
                  <a:solidFill>
                    <a:srgbClr val="FF0000"/>
                  </a:solidFill>
                  <a:latin typeface="Times New Roman" pitchFamily="18" charset="0"/>
                  <a:cs typeface="Times New Roman" pitchFamily="18" charset="0"/>
                </a:rPr>
                <a:t>dựng</a:t>
              </a:r>
              <a:r>
                <a:rPr lang="en-US" sz="2400" u="none" dirty="0">
                  <a:solidFill>
                    <a:srgbClr val="FF0000"/>
                  </a:solidFill>
                  <a:latin typeface="Times New Roman" pitchFamily="18" charset="0"/>
                  <a:cs typeface="Times New Roman" pitchFamily="18" charset="0"/>
                </a:rPr>
                <a:t> </a:t>
              </a:r>
              <a:r>
                <a:rPr lang="en-US" sz="2400" u="none" dirty="0" err="1">
                  <a:solidFill>
                    <a:srgbClr val="FF0000"/>
                  </a:solidFill>
                  <a:latin typeface="Times New Roman" pitchFamily="18" charset="0"/>
                  <a:cs typeface="Times New Roman" pitchFamily="18" charset="0"/>
                </a:rPr>
                <a:t>Mặt</a:t>
              </a:r>
              <a:r>
                <a:rPr lang="en-US" sz="2400" u="none" dirty="0">
                  <a:solidFill>
                    <a:srgbClr val="FF0000"/>
                  </a:solidFill>
                  <a:latin typeface="Times New Roman" pitchFamily="18" charset="0"/>
                  <a:cs typeface="Times New Roman" pitchFamily="18" charset="0"/>
                </a:rPr>
                <a:t> </a:t>
              </a:r>
              <a:r>
                <a:rPr lang="en-US" sz="2400" u="none" dirty="0" err="1">
                  <a:solidFill>
                    <a:srgbClr val="FF0000"/>
                  </a:solidFill>
                  <a:latin typeface="Times New Roman" pitchFamily="18" charset="0"/>
                  <a:cs typeface="Times New Roman" pitchFamily="18" charset="0"/>
                </a:rPr>
                <a:t>trận</a:t>
              </a:r>
              <a:r>
                <a:rPr lang="en-US" sz="2400" u="none" dirty="0">
                  <a:solidFill>
                    <a:srgbClr val="FF0000"/>
                  </a:solidFill>
                  <a:latin typeface="Times New Roman" pitchFamily="18" charset="0"/>
                  <a:cs typeface="Times New Roman" pitchFamily="18" charset="0"/>
                </a:rPr>
                <a:t> </a:t>
              </a:r>
              <a:r>
                <a:rPr lang="en-US" sz="2400" u="none" dirty="0" err="1">
                  <a:solidFill>
                    <a:srgbClr val="FF0000"/>
                  </a:solidFill>
                  <a:latin typeface="Times New Roman" pitchFamily="18" charset="0"/>
                  <a:cs typeface="Times New Roman" pitchFamily="18" charset="0"/>
                </a:rPr>
                <a:t>dân</a:t>
              </a:r>
              <a:r>
                <a:rPr lang="en-US" sz="2400" u="none" dirty="0">
                  <a:solidFill>
                    <a:srgbClr val="FF0000"/>
                  </a:solidFill>
                  <a:latin typeface="Times New Roman" pitchFamily="18" charset="0"/>
                  <a:cs typeface="Times New Roman" pitchFamily="18" charset="0"/>
                </a:rPr>
                <a:t> </a:t>
              </a:r>
              <a:r>
                <a:rPr lang="en-US" sz="2400" u="none" dirty="0" err="1">
                  <a:solidFill>
                    <a:srgbClr val="FF0000"/>
                  </a:solidFill>
                  <a:latin typeface="Times New Roman" pitchFamily="18" charset="0"/>
                  <a:cs typeface="Times New Roman" pitchFamily="18" charset="0"/>
                </a:rPr>
                <a:t>tộc</a:t>
              </a:r>
              <a:r>
                <a:rPr lang="en-US" sz="2400" u="none" dirty="0">
                  <a:solidFill>
                    <a:srgbClr val="FF0000"/>
                  </a:solidFill>
                  <a:latin typeface="Times New Roman" pitchFamily="18" charset="0"/>
                  <a:cs typeface="Times New Roman" pitchFamily="18" charset="0"/>
                </a:rPr>
                <a:t> </a:t>
              </a:r>
              <a:r>
                <a:rPr lang="en-US" sz="2400" u="none" dirty="0" err="1">
                  <a:solidFill>
                    <a:srgbClr val="FF0000"/>
                  </a:solidFill>
                  <a:latin typeface="Times New Roman" pitchFamily="18" charset="0"/>
                  <a:cs typeface="Times New Roman" pitchFamily="18" charset="0"/>
                </a:rPr>
                <a:t>thống</a:t>
              </a:r>
              <a:r>
                <a:rPr lang="en-US" sz="2400" u="none" dirty="0">
                  <a:solidFill>
                    <a:srgbClr val="FF0000"/>
                  </a:solidFill>
                  <a:latin typeface="Times New Roman" pitchFamily="18" charset="0"/>
                  <a:cs typeface="Times New Roman" pitchFamily="18" charset="0"/>
                </a:rPr>
                <a:t> </a:t>
              </a:r>
              <a:r>
                <a:rPr lang="en-US" sz="2400" u="none" dirty="0" err="1">
                  <a:solidFill>
                    <a:srgbClr val="FF0000"/>
                  </a:solidFill>
                  <a:latin typeface="Times New Roman" pitchFamily="18" charset="0"/>
                  <a:cs typeface="Times New Roman" pitchFamily="18" charset="0"/>
                </a:rPr>
                <a:t>nhất</a:t>
              </a:r>
              <a:r>
                <a:rPr lang="en-US" sz="2400" u="none" dirty="0">
                  <a:solidFill>
                    <a:srgbClr val="FF0000"/>
                  </a:solidFill>
                  <a:latin typeface="Times New Roman" pitchFamily="18" charset="0"/>
                  <a:cs typeface="Times New Roman" pitchFamily="18" charset="0"/>
                </a:rPr>
                <a:t> </a:t>
              </a:r>
              <a:r>
                <a:rPr lang="en-US" sz="2400" u="none" dirty="0" err="1">
                  <a:solidFill>
                    <a:srgbClr val="FF0000"/>
                  </a:solidFill>
                  <a:latin typeface="Times New Roman" pitchFamily="18" charset="0"/>
                  <a:cs typeface="Times New Roman" pitchFamily="18" charset="0"/>
                </a:rPr>
                <a:t>theo</a:t>
              </a:r>
              <a:r>
                <a:rPr lang="en-US" sz="2400" u="none" dirty="0">
                  <a:solidFill>
                    <a:srgbClr val="FF0000"/>
                  </a:solidFill>
                  <a:latin typeface="Times New Roman" pitchFamily="18" charset="0"/>
                  <a:cs typeface="Times New Roman" pitchFamily="18" charset="0"/>
                </a:rPr>
                <a:t> </a:t>
              </a:r>
              <a:r>
                <a:rPr lang="en-US" sz="2400" u="none" dirty="0" smtClean="0">
                  <a:solidFill>
                    <a:srgbClr val="FF0000"/>
                  </a:solidFill>
                  <a:latin typeface="Times New Roman" pitchFamily="18" charset="0"/>
                  <a:cs typeface="Times New Roman" pitchFamily="18" charset="0"/>
                </a:rPr>
                <a:t>3 </a:t>
              </a:r>
              <a:r>
                <a:rPr lang="en-US" sz="2400" u="none" dirty="0" err="1">
                  <a:solidFill>
                    <a:srgbClr val="FF0000"/>
                  </a:solidFill>
                  <a:latin typeface="Times New Roman" pitchFamily="18" charset="0"/>
                  <a:cs typeface="Times New Roman" pitchFamily="18" charset="0"/>
                </a:rPr>
                <a:t>nguyên</a:t>
              </a:r>
              <a:r>
                <a:rPr lang="en-US" sz="2400" u="none" dirty="0">
                  <a:solidFill>
                    <a:srgbClr val="FF0000"/>
                  </a:solidFill>
                  <a:latin typeface="Times New Roman" pitchFamily="18" charset="0"/>
                  <a:cs typeface="Times New Roman" pitchFamily="18" charset="0"/>
                </a:rPr>
                <a:t> </a:t>
              </a:r>
              <a:r>
                <a:rPr lang="en-US" sz="2400" u="none" dirty="0" err="1">
                  <a:solidFill>
                    <a:srgbClr val="FF0000"/>
                  </a:solidFill>
                  <a:latin typeface="Times New Roman" pitchFamily="18" charset="0"/>
                  <a:cs typeface="Times New Roman" pitchFamily="18" charset="0"/>
                </a:rPr>
                <a:t>tắc</a:t>
              </a:r>
              <a:r>
                <a:rPr lang="en-US" sz="2400" u="none" dirty="0">
                  <a:solidFill>
                    <a:srgbClr val="FF0000"/>
                  </a:solidFill>
                  <a:latin typeface="Times New Roman" pitchFamily="18" charset="0"/>
                  <a:cs typeface="Times New Roman" pitchFamily="18" charset="0"/>
                </a:rPr>
                <a:t>: </a:t>
              </a:r>
            </a:p>
          </p:txBody>
        </p:sp>
      </p:grpSp>
      <p:grpSp>
        <p:nvGrpSpPr>
          <p:cNvPr id="28" name="Group 27"/>
          <p:cNvGrpSpPr/>
          <p:nvPr/>
        </p:nvGrpSpPr>
        <p:grpSpPr>
          <a:xfrm>
            <a:off x="4582506" y="1860328"/>
            <a:ext cx="6807200" cy="3802116"/>
            <a:chOff x="4572000" y="2522483"/>
            <a:chExt cx="6807200" cy="3802116"/>
          </a:xfrm>
        </p:grpSpPr>
        <p:sp>
          <p:nvSpPr>
            <p:cNvPr id="31750" name="AutoShape 5"/>
            <p:cNvSpPr>
              <a:spLocks noChangeArrowheads="1"/>
            </p:cNvSpPr>
            <p:nvPr/>
          </p:nvSpPr>
          <p:spPr bwMode="auto">
            <a:xfrm>
              <a:off x="4572000" y="2522483"/>
              <a:ext cx="6807200" cy="3802116"/>
            </a:xfrm>
            <a:prstGeom prst="roundRect">
              <a:avLst>
                <a:gd name="adj" fmla="val 3481"/>
              </a:avLst>
            </a:prstGeom>
            <a:noFill/>
            <a:ln w="19050" cap="rnd">
              <a:solidFill>
                <a:srgbClr val="C0C0C0"/>
              </a:solidFill>
              <a:prstDash val="sysDot"/>
              <a:round/>
              <a:headEnd/>
              <a:tailEnd/>
            </a:ln>
          </p:spPr>
          <p:txBody>
            <a:bodyPr wrap="none" anchor="ctr"/>
            <a:lstStyle/>
            <a:p>
              <a:endParaRPr lang="en-US" u="none"/>
            </a:p>
          </p:txBody>
        </p:sp>
        <p:grpSp>
          <p:nvGrpSpPr>
            <p:cNvPr id="2" name="Group 6"/>
            <p:cNvGrpSpPr>
              <a:grpSpLocks/>
            </p:cNvGrpSpPr>
            <p:nvPr/>
          </p:nvGrpSpPr>
          <p:grpSpPr bwMode="auto">
            <a:xfrm>
              <a:off x="4673601" y="2717140"/>
              <a:ext cx="6565900" cy="1097553"/>
              <a:chOff x="2304" y="1200"/>
              <a:chExt cx="3102" cy="774"/>
            </a:xfrm>
          </p:grpSpPr>
          <p:sp>
            <p:nvSpPr>
              <p:cNvPr id="251911" name="AutoShape 7"/>
              <p:cNvSpPr>
                <a:spLocks noChangeArrowheads="1"/>
              </p:cNvSpPr>
              <p:nvPr/>
            </p:nvSpPr>
            <p:spPr bwMode="ltGray">
              <a:xfrm>
                <a:off x="2334" y="1200"/>
                <a:ext cx="3072" cy="774"/>
              </a:xfrm>
              <a:prstGeom prst="roundRect">
                <a:avLst>
                  <a:gd name="adj" fmla="val 10889"/>
                </a:avLst>
              </a:prstGeom>
              <a:gradFill rotWithShape="1">
                <a:gsLst>
                  <a:gs pos="0">
                    <a:schemeClr val="accent1"/>
                  </a:gs>
                  <a:gs pos="100000">
                    <a:schemeClr val="accent1">
                      <a:gamma/>
                      <a:tint val="21176"/>
                      <a:invGamma/>
                    </a:schemeClr>
                  </a:gs>
                </a:gsLst>
                <a:lin ang="0" scaled="1"/>
              </a:gradFill>
              <a:ln w="38100">
                <a:noFill/>
                <a:round/>
                <a:headEnd/>
                <a:tailEnd/>
              </a:ln>
              <a:effectLst/>
            </p:spPr>
            <p:txBody>
              <a:bodyPr wrap="none" anchor="ctr"/>
              <a:lstStyle/>
              <a:p>
                <a:endParaRPr lang="en-US" u="none"/>
              </a:p>
            </p:txBody>
          </p:sp>
          <p:sp>
            <p:nvSpPr>
              <p:cNvPr id="31766" name="AutoShape 8"/>
              <p:cNvSpPr>
                <a:spLocks noChangeArrowheads="1"/>
              </p:cNvSpPr>
              <p:nvPr/>
            </p:nvSpPr>
            <p:spPr bwMode="ltGray">
              <a:xfrm>
                <a:off x="2304" y="1488"/>
                <a:ext cx="336" cy="240"/>
              </a:xfrm>
              <a:prstGeom prst="rightArrow">
                <a:avLst>
                  <a:gd name="adj1" fmla="val 50000"/>
                  <a:gd name="adj2" fmla="val 58333"/>
                </a:avLst>
              </a:prstGeom>
              <a:solidFill>
                <a:schemeClr val="bg1"/>
              </a:solidFill>
              <a:ln w="9525">
                <a:noFill/>
                <a:miter lim="800000"/>
                <a:headEnd/>
                <a:tailEnd/>
              </a:ln>
            </p:spPr>
            <p:txBody>
              <a:bodyPr wrap="none" anchor="ctr"/>
              <a:lstStyle/>
              <a:p>
                <a:endParaRPr lang="en-US" u="none"/>
              </a:p>
            </p:txBody>
          </p:sp>
        </p:grpSp>
        <p:grpSp>
          <p:nvGrpSpPr>
            <p:cNvPr id="3" name="Group 9"/>
            <p:cNvGrpSpPr>
              <a:grpSpLocks/>
            </p:cNvGrpSpPr>
            <p:nvPr/>
          </p:nvGrpSpPr>
          <p:grpSpPr bwMode="auto">
            <a:xfrm>
              <a:off x="4673601" y="3933807"/>
              <a:ext cx="6565900" cy="1097553"/>
              <a:chOff x="2304" y="2058"/>
              <a:chExt cx="3102" cy="774"/>
            </a:xfrm>
          </p:grpSpPr>
          <p:sp>
            <p:nvSpPr>
              <p:cNvPr id="251914" name="AutoShape 10"/>
              <p:cNvSpPr>
                <a:spLocks noChangeArrowheads="1"/>
              </p:cNvSpPr>
              <p:nvPr/>
            </p:nvSpPr>
            <p:spPr bwMode="ltGray">
              <a:xfrm>
                <a:off x="2334" y="2058"/>
                <a:ext cx="3072" cy="774"/>
              </a:xfrm>
              <a:prstGeom prst="roundRect">
                <a:avLst>
                  <a:gd name="adj" fmla="val 10889"/>
                </a:avLst>
              </a:prstGeom>
              <a:gradFill rotWithShape="1">
                <a:gsLst>
                  <a:gs pos="0">
                    <a:schemeClr val="hlink"/>
                  </a:gs>
                  <a:gs pos="100000">
                    <a:schemeClr val="hlink">
                      <a:gamma/>
                      <a:tint val="21176"/>
                      <a:invGamma/>
                    </a:schemeClr>
                  </a:gs>
                </a:gsLst>
                <a:lin ang="0" scaled="1"/>
              </a:gradFill>
              <a:ln w="38100">
                <a:noFill/>
                <a:round/>
                <a:headEnd/>
                <a:tailEnd/>
              </a:ln>
              <a:effectLst/>
            </p:spPr>
            <p:txBody>
              <a:bodyPr wrap="none" anchor="ctr"/>
              <a:lstStyle/>
              <a:p>
                <a:endParaRPr lang="en-US" u="none"/>
              </a:p>
            </p:txBody>
          </p:sp>
          <p:sp>
            <p:nvSpPr>
              <p:cNvPr id="31764" name="AutoShape 11"/>
              <p:cNvSpPr>
                <a:spLocks noChangeArrowheads="1"/>
              </p:cNvSpPr>
              <p:nvPr/>
            </p:nvSpPr>
            <p:spPr bwMode="ltGray">
              <a:xfrm>
                <a:off x="2304" y="2352"/>
                <a:ext cx="336" cy="240"/>
              </a:xfrm>
              <a:prstGeom prst="rightArrow">
                <a:avLst>
                  <a:gd name="adj1" fmla="val 50000"/>
                  <a:gd name="adj2" fmla="val 58333"/>
                </a:avLst>
              </a:prstGeom>
              <a:solidFill>
                <a:schemeClr val="bg1"/>
              </a:solidFill>
              <a:ln w="9525">
                <a:noFill/>
                <a:miter lim="800000"/>
                <a:headEnd/>
                <a:tailEnd/>
              </a:ln>
            </p:spPr>
            <p:txBody>
              <a:bodyPr wrap="none" anchor="ctr"/>
              <a:lstStyle/>
              <a:p>
                <a:endParaRPr lang="en-US" u="none"/>
              </a:p>
            </p:txBody>
          </p:sp>
        </p:grpSp>
        <p:grpSp>
          <p:nvGrpSpPr>
            <p:cNvPr id="4" name="Group 12"/>
            <p:cNvGrpSpPr>
              <a:grpSpLocks/>
            </p:cNvGrpSpPr>
            <p:nvPr/>
          </p:nvGrpSpPr>
          <p:grpSpPr bwMode="auto">
            <a:xfrm>
              <a:off x="4673601" y="5099425"/>
              <a:ext cx="6565900" cy="1097553"/>
              <a:chOff x="2304" y="2880"/>
              <a:chExt cx="3102" cy="774"/>
            </a:xfrm>
          </p:grpSpPr>
          <p:sp>
            <p:nvSpPr>
              <p:cNvPr id="251917" name="AutoShape 13"/>
              <p:cNvSpPr>
                <a:spLocks noChangeArrowheads="1"/>
              </p:cNvSpPr>
              <p:nvPr/>
            </p:nvSpPr>
            <p:spPr bwMode="ltGray">
              <a:xfrm>
                <a:off x="2334" y="2880"/>
                <a:ext cx="3072" cy="774"/>
              </a:xfrm>
              <a:prstGeom prst="roundRect">
                <a:avLst>
                  <a:gd name="adj" fmla="val 10889"/>
                </a:avLst>
              </a:prstGeom>
              <a:gradFill rotWithShape="1">
                <a:gsLst>
                  <a:gs pos="0">
                    <a:schemeClr val="accent2"/>
                  </a:gs>
                  <a:gs pos="100000">
                    <a:schemeClr val="accent2">
                      <a:gamma/>
                      <a:tint val="21176"/>
                      <a:invGamma/>
                    </a:schemeClr>
                  </a:gs>
                </a:gsLst>
                <a:lin ang="0" scaled="1"/>
              </a:gradFill>
              <a:ln w="38100">
                <a:noFill/>
                <a:round/>
                <a:headEnd/>
                <a:tailEnd/>
              </a:ln>
              <a:effectLst/>
            </p:spPr>
            <p:txBody>
              <a:bodyPr wrap="none" anchor="ctr"/>
              <a:lstStyle/>
              <a:p>
                <a:endParaRPr lang="en-US" u="none"/>
              </a:p>
            </p:txBody>
          </p:sp>
          <p:sp>
            <p:nvSpPr>
              <p:cNvPr id="31762" name="AutoShape 14"/>
              <p:cNvSpPr>
                <a:spLocks noChangeArrowheads="1"/>
              </p:cNvSpPr>
              <p:nvPr/>
            </p:nvSpPr>
            <p:spPr bwMode="ltGray">
              <a:xfrm>
                <a:off x="2304" y="3168"/>
                <a:ext cx="336" cy="240"/>
              </a:xfrm>
              <a:prstGeom prst="rightArrow">
                <a:avLst>
                  <a:gd name="adj1" fmla="val 50000"/>
                  <a:gd name="adj2" fmla="val 58333"/>
                </a:avLst>
              </a:prstGeom>
              <a:solidFill>
                <a:schemeClr val="bg1"/>
              </a:solidFill>
              <a:ln w="9525">
                <a:noFill/>
                <a:miter lim="800000"/>
                <a:headEnd/>
                <a:tailEnd/>
              </a:ln>
            </p:spPr>
            <p:txBody>
              <a:bodyPr wrap="none" anchor="ctr"/>
              <a:lstStyle/>
              <a:p>
                <a:endParaRPr lang="en-US" u="none"/>
              </a:p>
            </p:txBody>
          </p:sp>
        </p:grpSp>
        <p:sp>
          <p:nvSpPr>
            <p:cNvPr id="31754" name="Text Box 15"/>
            <p:cNvSpPr txBox="1">
              <a:spLocks noChangeArrowheads="1"/>
            </p:cNvSpPr>
            <p:nvPr/>
          </p:nvSpPr>
          <p:spPr bwMode="gray">
            <a:xfrm>
              <a:off x="5588000" y="5099424"/>
              <a:ext cx="5588000" cy="1072028"/>
            </a:xfrm>
            <a:prstGeom prst="rect">
              <a:avLst/>
            </a:prstGeom>
            <a:noFill/>
            <a:ln w="9525" algn="ctr">
              <a:noFill/>
              <a:miter lim="800000"/>
              <a:headEnd/>
              <a:tailEnd/>
            </a:ln>
          </p:spPr>
          <p:txBody>
            <a:bodyPr>
              <a:spAutoFit/>
            </a:bodyPr>
            <a:lstStyle/>
            <a:p>
              <a:pPr algn="just" eaLnBrk="0" hangingPunct="0"/>
              <a:r>
                <a:rPr lang="en-US" sz="2400" b="0" u="none">
                  <a:latin typeface="Times New Roman" pitchFamily="18" charset="0"/>
                  <a:cs typeface="Times New Roman" pitchFamily="18" charset="0"/>
                </a:rPr>
                <a:t>Đoàn kết lâu dài, chặt chẽ, đoàn kết thật sự, chân thành; thân ái giúp đỡ nhau cùng tiến bộ</a:t>
              </a:r>
            </a:p>
          </p:txBody>
        </p:sp>
        <p:sp>
          <p:nvSpPr>
            <p:cNvPr id="31755" name="Text Box 16"/>
            <p:cNvSpPr txBox="1">
              <a:spLocks noChangeArrowheads="1"/>
            </p:cNvSpPr>
            <p:nvPr/>
          </p:nvSpPr>
          <p:spPr bwMode="gray">
            <a:xfrm>
              <a:off x="5588000" y="3942314"/>
              <a:ext cx="5588000" cy="742284"/>
            </a:xfrm>
            <a:prstGeom prst="rect">
              <a:avLst/>
            </a:prstGeom>
            <a:noFill/>
            <a:ln w="9525" algn="ctr">
              <a:noFill/>
              <a:miter lim="800000"/>
              <a:headEnd/>
              <a:tailEnd/>
            </a:ln>
          </p:spPr>
          <p:txBody>
            <a:bodyPr>
              <a:spAutoFit/>
            </a:bodyPr>
            <a:lstStyle/>
            <a:p>
              <a:pPr algn="just" eaLnBrk="0" hangingPunct="0"/>
              <a:r>
                <a:rPr lang="en-US" sz="2400" b="0" u="none">
                  <a:latin typeface="Times New Roman" pitchFamily="18" charset="0"/>
                  <a:cs typeface="Times New Roman" pitchFamily="18" charset="0"/>
                </a:rPr>
                <a:t>Hoạt động theo nguyên tắc </a:t>
              </a:r>
              <a:r>
                <a:rPr lang="en-US" sz="2400" b="0" i="1" u="none">
                  <a:latin typeface="Times New Roman" pitchFamily="18" charset="0"/>
                  <a:cs typeface="Times New Roman" pitchFamily="18" charset="0"/>
                </a:rPr>
                <a:t>hiệp thương dân chủ</a:t>
              </a:r>
              <a:r>
                <a:rPr lang="en-US" sz="2400" b="0" u="none">
                  <a:latin typeface="Times New Roman" pitchFamily="18" charset="0"/>
                  <a:cs typeface="Times New Roman" pitchFamily="18" charset="0"/>
                </a:rPr>
                <a:t>, trên cơ sở thống nhất về lợi ích</a:t>
              </a:r>
            </a:p>
          </p:txBody>
        </p:sp>
        <p:sp>
          <p:nvSpPr>
            <p:cNvPr id="31756" name="Text Box 17"/>
            <p:cNvSpPr txBox="1">
              <a:spLocks noChangeArrowheads="1"/>
            </p:cNvSpPr>
            <p:nvPr/>
          </p:nvSpPr>
          <p:spPr bwMode="gray">
            <a:xfrm>
              <a:off x="5588000" y="2717139"/>
              <a:ext cx="5588000" cy="742284"/>
            </a:xfrm>
            <a:prstGeom prst="rect">
              <a:avLst/>
            </a:prstGeom>
            <a:noFill/>
            <a:ln w="9525" algn="ctr">
              <a:noFill/>
              <a:miter lim="800000"/>
              <a:headEnd/>
              <a:tailEnd/>
            </a:ln>
          </p:spPr>
          <p:txBody>
            <a:bodyPr>
              <a:spAutoFit/>
            </a:bodyPr>
            <a:lstStyle/>
            <a:p>
              <a:pPr algn="just" eaLnBrk="0" hangingPunct="0"/>
              <a:r>
                <a:rPr lang="en-US" sz="2400" b="0" u="none" dirty="0" err="1">
                  <a:latin typeface="Times New Roman" pitchFamily="18" charset="0"/>
                  <a:cs typeface="Times New Roman" pitchFamily="18" charset="0"/>
                </a:rPr>
                <a:t>Lấy</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liên</a:t>
              </a:r>
              <a:r>
                <a:rPr lang="en-US" sz="2400" b="0" u="none" dirty="0">
                  <a:latin typeface="Times New Roman" pitchFamily="18" charset="0"/>
                  <a:cs typeface="Times New Roman" pitchFamily="18" charset="0"/>
                </a:rPr>
                <a:t> minh </a:t>
              </a:r>
              <a:r>
                <a:rPr lang="en-US" sz="2400" b="0" u="none" dirty="0" err="1">
                  <a:latin typeface="Times New Roman" pitchFamily="18" charset="0"/>
                  <a:cs typeface="Times New Roman" pitchFamily="18" charset="0"/>
                </a:rPr>
                <a:t>công</a:t>
              </a:r>
              <a:r>
                <a:rPr lang="en-US" sz="2400" b="0" u="none" dirty="0">
                  <a:latin typeface="Times New Roman" pitchFamily="18" charset="0"/>
                  <a:cs typeface="Times New Roman" pitchFamily="18" charset="0"/>
                </a:rPr>
                <a:t> – </a:t>
              </a:r>
              <a:r>
                <a:rPr lang="en-US" sz="2400" b="0" u="none" dirty="0" err="1">
                  <a:latin typeface="Times New Roman" pitchFamily="18" charset="0"/>
                  <a:cs typeface="Times New Roman" pitchFamily="18" charset="0"/>
                </a:rPr>
                <a:t>nông</a:t>
              </a:r>
              <a:r>
                <a:rPr lang="en-US" sz="2400" b="0" u="none" dirty="0">
                  <a:latin typeface="Times New Roman" pitchFamily="18" charset="0"/>
                  <a:cs typeface="Times New Roman" pitchFamily="18" charset="0"/>
                </a:rPr>
                <a:t> – </a:t>
              </a:r>
              <a:r>
                <a:rPr lang="en-US" sz="2400" b="0" u="none" dirty="0" err="1">
                  <a:latin typeface="Times New Roman" pitchFamily="18" charset="0"/>
                  <a:cs typeface="Times New Roman" pitchFamily="18" charset="0"/>
                </a:rPr>
                <a:t>trí</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thức</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làm</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nền</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tảng</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dưới</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sự</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lãnh</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đạo</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của</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Đảng</a:t>
              </a:r>
              <a:endParaRPr lang="en-US" sz="2400" b="0" u="none" dirty="0">
                <a:latin typeface="Times New Roman" pitchFamily="18" charset="0"/>
                <a:cs typeface="Times New Roman" pitchFamily="18" charset="0"/>
              </a:endParaRPr>
            </a:p>
          </p:txBody>
        </p:sp>
      </p:grpSp>
      <p:sp>
        <p:nvSpPr>
          <p:cNvPr id="23" name="TextBox 22"/>
          <p:cNvSpPr txBox="1"/>
          <p:nvPr/>
        </p:nvSpPr>
        <p:spPr>
          <a:xfrm>
            <a:off x="2017987" y="357351"/>
            <a:ext cx="2543503" cy="1200329"/>
          </a:xfrm>
          <a:prstGeom prst="rect">
            <a:avLst/>
          </a:prstGeom>
          <a:noFill/>
        </p:spPr>
        <p:txBody>
          <a:bodyPr wrap="square" rtlCol="0">
            <a:spAutoFit/>
          </a:bodyPr>
          <a:lstStyle/>
          <a:p>
            <a:pPr algn="just"/>
            <a:r>
              <a:rPr lang="en-US" sz="2400" b="1" dirty="0" smtClean="0"/>
              <a:t>b, </a:t>
            </a:r>
            <a:r>
              <a:rPr lang="en-US" sz="2400" b="1" dirty="0" err="1" smtClean="0"/>
              <a:t>Nguyên</a:t>
            </a:r>
            <a:r>
              <a:rPr lang="en-US" sz="2400" b="1" dirty="0" smtClean="0"/>
              <a:t> </a:t>
            </a:r>
            <a:r>
              <a:rPr lang="en-US" sz="2400" b="1" dirty="0" err="1" smtClean="0"/>
              <a:t>tắc</a:t>
            </a:r>
            <a:r>
              <a:rPr lang="en-US" sz="2400" b="1" dirty="0" smtClean="0"/>
              <a:t> </a:t>
            </a:r>
            <a:r>
              <a:rPr lang="en-US" sz="2400" b="1" dirty="0" err="1" smtClean="0"/>
              <a:t>và</a:t>
            </a:r>
            <a:r>
              <a:rPr lang="en-US" sz="2400" b="1" dirty="0" smtClean="0"/>
              <a:t> </a:t>
            </a:r>
            <a:r>
              <a:rPr lang="en-US" sz="2400" b="1" dirty="0" err="1" smtClean="0"/>
              <a:t>hoạt</a:t>
            </a:r>
            <a:r>
              <a:rPr lang="en-US" sz="2400" b="1" dirty="0" smtClean="0"/>
              <a:t> </a:t>
            </a:r>
            <a:r>
              <a:rPr lang="en-US" sz="2400" b="1" dirty="0" err="1" smtClean="0"/>
              <a:t>động</a:t>
            </a:r>
            <a:r>
              <a:rPr lang="en-US" sz="2400" b="1" dirty="0" smtClean="0"/>
              <a:t> </a:t>
            </a:r>
            <a:r>
              <a:rPr lang="en-US" sz="2400" b="1" dirty="0" err="1" smtClean="0"/>
              <a:t>của</a:t>
            </a:r>
            <a:r>
              <a:rPr lang="en-US" sz="2400" b="1" dirty="0" smtClean="0"/>
              <a:t> MTDT TN </a:t>
            </a:r>
            <a:endParaRPr lang="en-US" sz="2400" b="1" dirty="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2800" b="1" dirty="0" smtClean="0">
                <a:solidFill>
                  <a:srgbClr val="FF0000"/>
                </a:solidFill>
              </a:rPr>
              <a:t>5.1.</a:t>
            </a:r>
            <a:r>
              <a:rPr lang="de-DE" sz="2800" b="1" dirty="0" smtClean="0">
                <a:solidFill>
                  <a:srgbClr val="FF0000"/>
                </a:solidFill>
              </a:rPr>
              <a:t>5. </a:t>
            </a:r>
            <a:r>
              <a:rPr lang="vi-VN" sz="2800" b="1" dirty="0" smtClean="0">
                <a:solidFill>
                  <a:srgbClr val="FF0000"/>
                </a:solidFill>
              </a:rPr>
              <a:t>Phương thức xây dựng khối đại đoàn kết toàn dân tộc</a:t>
            </a:r>
            <a:r>
              <a:rPr lang="en-US" sz="2800" b="1" dirty="0" smtClean="0">
                <a:solidFill>
                  <a:srgbClr val="FF0000"/>
                </a:solidFill>
              </a:rPr>
              <a:t/>
            </a:r>
            <a:br>
              <a:rPr lang="en-US" sz="2800" b="1" dirty="0" smtClean="0">
                <a:solidFill>
                  <a:srgbClr val="FF0000"/>
                </a:solidFill>
              </a:rPr>
            </a:br>
            <a:endParaRPr lang="en-US" sz="2800" b="1" dirty="0">
              <a:solidFill>
                <a:srgbClr val="FF0000"/>
              </a:solidFill>
            </a:endParaRPr>
          </a:p>
        </p:txBody>
      </p:sp>
      <p:grpSp>
        <p:nvGrpSpPr>
          <p:cNvPr id="4" name="Group 3"/>
          <p:cNvGrpSpPr/>
          <p:nvPr/>
        </p:nvGrpSpPr>
        <p:grpSpPr>
          <a:xfrm>
            <a:off x="767256" y="1621221"/>
            <a:ext cx="3657600" cy="4419600"/>
            <a:chOff x="672662" y="1631731"/>
            <a:chExt cx="3657600" cy="4419600"/>
          </a:xfrm>
        </p:grpSpPr>
        <p:sp>
          <p:nvSpPr>
            <p:cNvPr id="5" name="AutoShape 3"/>
            <p:cNvSpPr>
              <a:spLocks noChangeArrowheads="1"/>
            </p:cNvSpPr>
            <p:nvPr/>
          </p:nvSpPr>
          <p:spPr bwMode="gray">
            <a:xfrm>
              <a:off x="672662" y="1631731"/>
              <a:ext cx="3657600" cy="4419600"/>
            </a:xfrm>
            <a:prstGeom prst="rightArrow">
              <a:avLst>
                <a:gd name="adj1" fmla="val 62787"/>
                <a:gd name="adj2" fmla="val 41259"/>
              </a:avLst>
            </a:prstGeom>
            <a:gradFill rotWithShape="1">
              <a:gsLst>
                <a:gs pos="0">
                  <a:schemeClr val="bg2">
                    <a:gamma/>
                    <a:tint val="0"/>
                    <a:invGamma/>
                    <a:alpha val="0"/>
                  </a:schemeClr>
                </a:gs>
                <a:gs pos="100000">
                  <a:schemeClr val="bg2">
                    <a:alpha val="50000"/>
                  </a:schemeClr>
                </a:gs>
              </a:gsLst>
              <a:lin ang="0" scaled="1"/>
            </a:gradFill>
            <a:ln w="57150" cap="rnd" algn="ctr">
              <a:solidFill>
                <a:srgbClr val="00B0F0"/>
              </a:solidFill>
              <a:prstDash val="sysDot"/>
              <a:miter lim="800000"/>
              <a:headEnd/>
              <a:tailEnd/>
            </a:ln>
            <a:effectLst/>
          </p:spPr>
          <p:txBody>
            <a:bodyPr wrap="none" anchor="ctr"/>
            <a:lstStyle/>
            <a:p>
              <a:pPr algn="ctr"/>
              <a:endParaRPr lang="en-US" u="none"/>
            </a:p>
          </p:txBody>
        </p:sp>
        <p:sp>
          <p:nvSpPr>
            <p:cNvPr id="6" name="Text Box 4"/>
            <p:cNvSpPr txBox="1">
              <a:spLocks noChangeArrowheads="1"/>
            </p:cNvSpPr>
            <p:nvPr/>
          </p:nvSpPr>
          <p:spPr bwMode="black">
            <a:xfrm>
              <a:off x="928414" y="3062562"/>
              <a:ext cx="2540000" cy="1569660"/>
            </a:xfrm>
            <a:prstGeom prst="rect">
              <a:avLst/>
            </a:prstGeom>
            <a:noFill/>
            <a:ln w="9525">
              <a:noFill/>
              <a:miter lim="800000"/>
              <a:headEnd/>
              <a:tailEnd/>
            </a:ln>
          </p:spPr>
          <p:txBody>
            <a:bodyPr>
              <a:spAutoFit/>
            </a:bodyPr>
            <a:lstStyle/>
            <a:p>
              <a:pPr marL="120650" indent="-120650" algn="just" eaLnBrk="0" hangingPunct="0"/>
              <a:r>
                <a:rPr lang="en-US" sz="2400" u="none" dirty="0">
                  <a:solidFill>
                    <a:srgbClr val="FF0000"/>
                  </a:solidFill>
                  <a:latin typeface="Times New Roman" pitchFamily="18" charset="0"/>
                  <a:cs typeface="Times New Roman" pitchFamily="18" charset="0"/>
                </a:rPr>
                <a:t> </a:t>
              </a:r>
              <a:r>
                <a:rPr lang="vi-VN" sz="2400" b="1" dirty="0" smtClean="0">
                  <a:solidFill>
                    <a:srgbClr val="FF0000"/>
                  </a:solidFill>
                </a:rPr>
                <a:t>Phương thức xây dựng khối đại đoàn kết toàn dân tộc</a:t>
              </a:r>
              <a:r>
                <a:rPr lang="en-US" sz="2400" b="1" dirty="0" smtClean="0">
                  <a:solidFill>
                    <a:srgbClr val="FF0000"/>
                  </a:solidFill>
                </a:rPr>
                <a:t>: </a:t>
              </a:r>
              <a:endParaRPr lang="en-US" sz="2400" u="none" dirty="0">
                <a:solidFill>
                  <a:srgbClr val="FF0000"/>
                </a:solidFill>
                <a:latin typeface="Times New Roman" pitchFamily="18" charset="0"/>
                <a:cs typeface="Times New Roman" pitchFamily="18" charset="0"/>
              </a:endParaRPr>
            </a:p>
          </p:txBody>
        </p:sp>
      </p:grpSp>
      <p:grpSp>
        <p:nvGrpSpPr>
          <p:cNvPr id="7" name="Group 6"/>
          <p:cNvGrpSpPr/>
          <p:nvPr/>
        </p:nvGrpSpPr>
        <p:grpSpPr>
          <a:xfrm>
            <a:off x="4582506" y="1860328"/>
            <a:ext cx="6807200" cy="3802116"/>
            <a:chOff x="4572000" y="2522483"/>
            <a:chExt cx="6807200" cy="3802116"/>
          </a:xfrm>
        </p:grpSpPr>
        <p:sp>
          <p:nvSpPr>
            <p:cNvPr id="8" name="AutoShape 5"/>
            <p:cNvSpPr>
              <a:spLocks noChangeArrowheads="1"/>
            </p:cNvSpPr>
            <p:nvPr/>
          </p:nvSpPr>
          <p:spPr bwMode="auto">
            <a:xfrm>
              <a:off x="4572000" y="2522483"/>
              <a:ext cx="6807200" cy="3802116"/>
            </a:xfrm>
            <a:prstGeom prst="roundRect">
              <a:avLst>
                <a:gd name="adj" fmla="val 3481"/>
              </a:avLst>
            </a:prstGeom>
            <a:noFill/>
            <a:ln w="19050" cap="rnd">
              <a:solidFill>
                <a:srgbClr val="C0C0C0"/>
              </a:solidFill>
              <a:prstDash val="sysDot"/>
              <a:round/>
              <a:headEnd/>
              <a:tailEnd/>
            </a:ln>
          </p:spPr>
          <p:txBody>
            <a:bodyPr wrap="none" anchor="ctr"/>
            <a:lstStyle/>
            <a:p>
              <a:endParaRPr lang="en-US" u="none"/>
            </a:p>
          </p:txBody>
        </p:sp>
        <p:grpSp>
          <p:nvGrpSpPr>
            <p:cNvPr id="9" name="Group 8"/>
            <p:cNvGrpSpPr>
              <a:grpSpLocks/>
            </p:cNvGrpSpPr>
            <p:nvPr/>
          </p:nvGrpSpPr>
          <p:grpSpPr bwMode="auto">
            <a:xfrm>
              <a:off x="4673601" y="2717140"/>
              <a:ext cx="6565900" cy="1097553"/>
              <a:chOff x="2304" y="1200"/>
              <a:chExt cx="3102" cy="774"/>
            </a:xfrm>
          </p:grpSpPr>
          <p:sp>
            <p:nvSpPr>
              <p:cNvPr id="19" name="AutoShape 7"/>
              <p:cNvSpPr>
                <a:spLocks noChangeArrowheads="1"/>
              </p:cNvSpPr>
              <p:nvPr/>
            </p:nvSpPr>
            <p:spPr bwMode="ltGray">
              <a:xfrm>
                <a:off x="2334" y="1200"/>
                <a:ext cx="3072" cy="774"/>
              </a:xfrm>
              <a:prstGeom prst="roundRect">
                <a:avLst>
                  <a:gd name="adj" fmla="val 10889"/>
                </a:avLst>
              </a:prstGeom>
              <a:gradFill rotWithShape="1">
                <a:gsLst>
                  <a:gs pos="0">
                    <a:schemeClr val="accent1"/>
                  </a:gs>
                  <a:gs pos="100000">
                    <a:schemeClr val="accent1">
                      <a:gamma/>
                      <a:tint val="21176"/>
                      <a:invGamma/>
                    </a:schemeClr>
                  </a:gs>
                </a:gsLst>
                <a:lin ang="0" scaled="1"/>
              </a:gradFill>
              <a:ln w="38100">
                <a:noFill/>
                <a:round/>
                <a:headEnd/>
                <a:tailEnd/>
              </a:ln>
              <a:effectLst/>
            </p:spPr>
            <p:txBody>
              <a:bodyPr wrap="none" anchor="ctr"/>
              <a:lstStyle/>
              <a:p>
                <a:endParaRPr lang="en-US" u="none"/>
              </a:p>
            </p:txBody>
          </p:sp>
          <p:sp>
            <p:nvSpPr>
              <p:cNvPr id="20" name="AutoShape 8"/>
              <p:cNvSpPr>
                <a:spLocks noChangeArrowheads="1"/>
              </p:cNvSpPr>
              <p:nvPr/>
            </p:nvSpPr>
            <p:spPr bwMode="ltGray">
              <a:xfrm>
                <a:off x="2304" y="1488"/>
                <a:ext cx="336" cy="240"/>
              </a:xfrm>
              <a:prstGeom prst="rightArrow">
                <a:avLst>
                  <a:gd name="adj1" fmla="val 50000"/>
                  <a:gd name="adj2" fmla="val 58333"/>
                </a:avLst>
              </a:prstGeom>
              <a:solidFill>
                <a:schemeClr val="bg1"/>
              </a:solidFill>
              <a:ln w="9525">
                <a:noFill/>
                <a:miter lim="800000"/>
                <a:headEnd/>
                <a:tailEnd/>
              </a:ln>
            </p:spPr>
            <p:txBody>
              <a:bodyPr wrap="none" anchor="ctr"/>
              <a:lstStyle/>
              <a:p>
                <a:endParaRPr lang="en-US" u="none"/>
              </a:p>
            </p:txBody>
          </p:sp>
        </p:grpSp>
        <p:grpSp>
          <p:nvGrpSpPr>
            <p:cNvPr id="10" name="Group 9"/>
            <p:cNvGrpSpPr>
              <a:grpSpLocks/>
            </p:cNvGrpSpPr>
            <p:nvPr/>
          </p:nvGrpSpPr>
          <p:grpSpPr bwMode="auto">
            <a:xfrm>
              <a:off x="4673601" y="3933807"/>
              <a:ext cx="6565900" cy="1097553"/>
              <a:chOff x="2304" y="2058"/>
              <a:chExt cx="3102" cy="774"/>
            </a:xfrm>
          </p:grpSpPr>
          <p:sp>
            <p:nvSpPr>
              <p:cNvPr id="17" name="AutoShape 10"/>
              <p:cNvSpPr>
                <a:spLocks noChangeArrowheads="1"/>
              </p:cNvSpPr>
              <p:nvPr/>
            </p:nvSpPr>
            <p:spPr bwMode="ltGray">
              <a:xfrm>
                <a:off x="2334" y="2058"/>
                <a:ext cx="3072" cy="774"/>
              </a:xfrm>
              <a:prstGeom prst="roundRect">
                <a:avLst>
                  <a:gd name="adj" fmla="val 10889"/>
                </a:avLst>
              </a:prstGeom>
              <a:gradFill rotWithShape="1">
                <a:gsLst>
                  <a:gs pos="0">
                    <a:schemeClr val="hlink"/>
                  </a:gs>
                  <a:gs pos="100000">
                    <a:schemeClr val="hlink">
                      <a:gamma/>
                      <a:tint val="21176"/>
                      <a:invGamma/>
                    </a:schemeClr>
                  </a:gs>
                </a:gsLst>
                <a:lin ang="0" scaled="1"/>
              </a:gradFill>
              <a:ln w="38100">
                <a:noFill/>
                <a:round/>
                <a:headEnd/>
                <a:tailEnd/>
              </a:ln>
              <a:effectLst/>
            </p:spPr>
            <p:txBody>
              <a:bodyPr wrap="none" anchor="ctr"/>
              <a:lstStyle/>
              <a:p>
                <a:endParaRPr lang="en-US" u="none"/>
              </a:p>
            </p:txBody>
          </p:sp>
          <p:sp>
            <p:nvSpPr>
              <p:cNvPr id="18" name="AutoShape 11"/>
              <p:cNvSpPr>
                <a:spLocks noChangeArrowheads="1"/>
              </p:cNvSpPr>
              <p:nvPr/>
            </p:nvSpPr>
            <p:spPr bwMode="ltGray">
              <a:xfrm>
                <a:off x="2304" y="2352"/>
                <a:ext cx="336" cy="240"/>
              </a:xfrm>
              <a:prstGeom prst="rightArrow">
                <a:avLst>
                  <a:gd name="adj1" fmla="val 50000"/>
                  <a:gd name="adj2" fmla="val 58333"/>
                </a:avLst>
              </a:prstGeom>
              <a:solidFill>
                <a:schemeClr val="bg1"/>
              </a:solidFill>
              <a:ln w="9525">
                <a:noFill/>
                <a:miter lim="800000"/>
                <a:headEnd/>
                <a:tailEnd/>
              </a:ln>
            </p:spPr>
            <p:txBody>
              <a:bodyPr wrap="none" anchor="ctr"/>
              <a:lstStyle/>
              <a:p>
                <a:endParaRPr lang="en-US" u="none"/>
              </a:p>
            </p:txBody>
          </p:sp>
        </p:grpSp>
        <p:grpSp>
          <p:nvGrpSpPr>
            <p:cNvPr id="11" name="Group 12"/>
            <p:cNvGrpSpPr>
              <a:grpSpLocks/>
            </p:cNvGrpSpPr>
            <p:nvPr/>
          </p:nvGrpSpPr>
          <p:grpSpPr bwMode="auto">
            <a:xfrm>
              <a:off x="4673601" y="5099425"/>
              <a:ext cx="6565900" cy="1097553"/>
              <a:chOff x="2304" y="2880"/>
              <a:chExt cx="3102" cy="774"/>
            </a:xfrm>
          </p:grpSpPr>
          <p:sp>
            <p:nvSpPr>
              <p:cNvPr id="15" name="AutoShape 13"/>
              <p:cNvSpPr>
                <a:spLocks noChangeArrowheads="1"/>
              </p:cNvSpPr>
              <p:nvPr/>
            </p:nvSpPr>
            <p:spPr bwMode="ltGray">
              <a:xfrm>
                <a:off x="2334" y="2880"/>
                <a:ext cx="3072" cy="774"/>
              </a:xfrm>
              <a:prstGeom prst="roundRect">
                <a:avLst>
                  <a:gd name="adj" fmla="val 10889"/>
                </a:avLst>
              </a:prstGeom>
              <a:gradFill rotWithShape="1">
                <a:gsLst>
                  <a:gs pos="0">
                    <a:schemeClr val="accent2"/>
                  </a:gs>
                  <a:gs pos="100000">
                    <a:schemeClr val="accent2">
                      <a:gamma/>
                      <a:tint val="21176"/>
                      <a:invGamma/>
                    </a:schemeClr>
                  </a:gs>
                </a:gsLst>
                <a:lin ang="0" scaled="1"/>
              </a:gradFill>
              <a:ln w="38100">
                <a:noFill/>
                <a:round/>
                <a:headEnd/>
                <a:tailEnd/>
              </a:ln>
              <a:effectLst/>
            </p:spPr>
            <p:txBody>
              <a:bodyPr wrap="none" anchor="ctr"/>
              <a:lstStyle/>
              <a:p>
                <a:endParaRPr lang="en-US" u="none"/>
              </a:p>
            </p:txBody>
          </p:sp>
          <p:sp>
            <p:nvSpPr>
              <p:cNvPr id="16" name="AutoShape 14"/>
              <p:cNvSpPr>
                <a:spLocks noChangeArrowheads="1"/>
              </p:cNvSpPr>
              <p:nvPr/>
            </p:nvSpPr>
            <p:spPr bwMode="ltGray">
              <a:xfrm>
                <a:off x="2304" y="3168"/>
                <a:ext cx="336" cy="240"/>
              </a:xfrm>
              <a:prstGeom prst="rightArrow">
                <a:avLst>
                  <a:gd name="adj1" fmla="val 50000"/>
                  <a:gd name="adj2" fmla="val 58333"/>
                </a:avLst>
              </a:prstGeom>
              <a:solidFill>
                <a:schemeClr val="bg1"/>
              </a:solidFill>
              <a:ln w="9525">
                <a:noFill/>
                <a:miter lim="800000"/>
                <a:headEnd/>
                <a:tailEnd/>
              </a:ln>
            </p:spPr>
            <p:txBody>
              <a:bodyPr wrap="none" anchor="ctr"/>
              <a:lstStyle/>
              <a:p>
                <a:endParaRPr lang="en-US" u="none"/>
              </a:p>
            </p:txBody>
          </p:sp>
        </p:grpSp>
        <p:sp>
          <p:nvSpPr>
            <p:cNvPr id="12" name="Text Box 15"/>
            <p:cNvSpPr txBox="1">
              <a:spLocks noChangeArrowheads="1"/>
            </p:cNvSpPr>
            <p:nvPr/>
          </p:nvSpPr>
          <p:spPr bwMode="gray">
            <a:xfrm>
              <a:off x="5588000" y="5099424"/>
              <a:ext cx="5588000" cy="830997"/>
            </a:xfrm>
            <a:prstGeom prst="rect">
              <a:avLst/>
            </a:prstGeom>
            <a:noFill/>
            <a:ln w="9525" algn="ctr">
              <a:noFill/>
              <a:miter lim="800000"/>
              <a:headEnd/>
              <a:tailEnd/>
            </a:ln>
          </p:spPr>
          <p:txBody>
            <a:bodyPr>
              <a:spAutoFit/>
            </a:bodyPr>
            <a:lstStyle/>
            <a:p>
              <a:pPr algn="just" eaLnBrk="0" hangingPunct="0"/>
              <a:r>
                <a:rPr lang="en-US" sz="2400" b="0" u="none" dirty="0" err="1" smtClean="0">
                  <a:latin typeface="Times New Roman" pitchFamily="18" charset="0"/>
                  <a:cs typeface="Times New Roman" pitchFamily="18" charset="0"/>
                </a:rPr>
                <a:t>Các</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đoàn</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thể</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tổ</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chức</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quần</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chúng</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được</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tập</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hợp</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và</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đoàn</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kết</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trong</a:t>
              </a:r>
              <a:r>
                <a:rPr lang="en-US" sz="2400" b="0" u="none" dirty="0" smtClean="0">
                  <a:latin typeface="Times New Roman" pitchFamily="18" charset="0"/>
                  <a:cs typeface="Times New Roman" pitchFamily="18" charset="0"/>
                </a:rPr>
                <a:t> MT DTTN</a:t>
              </a:r>
              <a:endParaRPr lang="en-US" sz="2400" b="0" u="none" dirty="0">
                <a:latin typeface="Times New Roman" pitchFamily="18" charset="0"/>
                <a:cs typeface="Times New Roman" pitchFamily="18" charset="0"/>
              </a:endParaRPr>
            </a:p>
          </p:txBody>
        </p:sp>
        <p:sp>
          <p:nvSpPr>
            <p:cNvPr id="13" name="Text Box 16"/>
            <p:cNvSpPr txBox="1">
              <a:spLocks noChangeArrowheads="1"/>
            </p:cNvSpPr>
            <p:nvPr/>
          </p:nvSpPr>
          <p:spPr bwMode="gray">
            <a:xfrm>
              <a:off x="5588000" y="3942314"/>
              <a:ext cx="5588000" cy="830997"/>
            </a:xfrm>
            <a:prstGeom prst="rect">
              <a:avLst/>
            </a:prstGeom>
            <a:noFill/>
            <a:ln w="9525" algn="ctr">
              <a:noFill/>
              <a:miter lim="800000"/>
              <a:headEnd/>
              <a:tailEnd/>
            </a:ln>
          </p:spPr>
          <p:txBody>
            <a:bodyPr>
              <a:spAutoFit/>
            </a:bodyPr>
            <a:lstStyle/>
            <a:p>
              <a:pPr algn="just" eaLnBrk="0" hangingPunct="0"/>
              <a:r>
                <a:rPr lang="en-US" sz="2400" b="0" u="none" dirty="0" err="1" smtClean="0">
                  <a:latin typeface="Times New Roman" pitchFamily="18" charset="0"/>
                  <a:cs typeface="Times New Roman" pitchFamily="18" charset="0"/>
                </a:rPr>
                <a:t>Thành</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lập</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đoàn</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thể</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tổ</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chức</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quần</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chúng</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phù</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hợp</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với</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từng</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đối</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tượng</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để</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tập</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hợp</a:t>
              </a:r>
              <a:r>
                <a:rPr lang="en-US" sz="2400" b="0" u="none" dirty="0" smtClean="0">
                  <a:latin typeface="Times New Roman" pitchFamily="18" charset="0"/>
                  <a:cs typeface="Times New Roman" pitchFamily="18" charset="0"/>
                </a:rPr>
                <a:t> QC</a:t>
              </a:r>
              <a:endParaRPr lang="en-US" sz="2400" b="0" u="none" dirty="0">
                <a:latin typeface="Times New Roman" pitchFamily="18" charset="0"/>
                <a:cs typeface="Times New Roman" pitchFamily="18" charset="0"/>
              </a:endParaRPr>
            </a:p>
          </p:txBody>
        </p:sp>
        <p:sp>
          <p:nvSpPr>
            <p:cNvPr id="14" name="Text Box 17"/>
            <p:cNvSpPr txBox="1">
              <a:spLocks noChangeArrowheads="1"/>
            </p:cNvSpPr>
            <p:nvPr/>
          </p:nvSpPr>
          <p:spPr bwMode="gray">
            <a:xfrm>
              <a:off x="5419834" y="3116533"/>
              <a:ext cx="5588000" cy="461665"/>
            </a:xfrm>
            <a:prstGeom prst="rect">
              <a:avLst/>
            </a:prstGeom>
            <a:noFill/>
            <a:ln w="9525" algn="ctr">
              <a:noFill/>
              <a:miter lim="800000"/>
              <a:headEnd/>
              <a:tailEnd/>
            </a:ln>
          </p:spPr>
          <p:txBody>
            <a:bodyPr>
              <a:spAutoFit/>
            </a:bodyPr>
            <a:lstStyle/>
            <a:p>
              <a:pPr algn="just" eaLnBrk="0" hangingPunct="0"/>
              <a:r>
                <a:rPr lang="en-US" sz="2400" b="0" u="none" dirty="0" err="1" smtClean="0">
                  <a:latin typeface="Times New Roman" pitchFamily="18" charset="0"/>
                  <a:cs typeface="Times New Roman" pitchFamily="18" charset="0"/>
                </a:rPr>
                <a:t>Làm</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tốt</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công</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tác</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vận</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động</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quần</a:t>
              </a:r>
              <a:r>
                <a:rPr lang="en-US" sz="2400" b="0" u="none" dirty="0" smtClean="0">
                  <a:latin typeface="Times New Roman" pitchFamily="18" charset="0"/>
                  <a:cs typeface="Times New Roman" pitchFamily="18" charset="0"/>
                </a:rPr>
                <a:t> </a:t>
              </a:r>
              <a:r>
                <a:rPr lang="en-US" sz="2400" b="0" u="none" dirty="0" err="1" smtClean="0">
                  <a:latin typeface="Times New Roman" pitchFamily="18" charset="0"/>
                  <a:cs typeface="Times New Roman" pitchFamily="18" charset="0"/>
                </a:rPr>
                <a:t>chúng</a:t>
              </a:r>
              <a:endParaRPr lang="en-US" sz="2400" b="0" u="none" dirty="0">
                <a:latin typeface="Times New Roman" pitchFamily="18" charset="0"/>
                <a:cs typeface="Times New Roman" pitchFamily="18" charset="0"/>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3" descr="D:\hinh anh moi\anh bac ho\China_Africa_III.jpg"/>
          <p:cNvPicPr>
            <a:picLocks noChangeAspect="1" noChangeArrowheads="1"/>
          </p:cNvPicPr>
          <p:nvPr/>
        </p:nvPicPr>
        <p:blipFill>
          <a:blip r:embed="rId2" cstate="print"/>
          <a:srcRect/>
          <a:stretch>
            <a:fillRect/>
          </a:stretch>
        </p:blipFill>
        <p:spPr bwMode="auto">
          <a:xfrm>
            <a:off x="7577958" y="1143000"/>
            <a:ext cx="4512441" cy="2973388"/>
          </a:xfrm>
          <a:prstGeom prst="rect">
            <a:avLst/>
          </a:prstGeom>
          <a:noFill/>
          <a:ln w="9525">
            <a:noFill/>
            <a:miter lim="800000"/>
            <a:headEnd/>
            <a:tailEnd/>
          </a:ln>
        </p:spPr>
      </p:pic>
      <p:pic>
        <p:nvPicPr>
          <p:cNvPr id="32773" name="Picture 2" descr="D:\hinh anh moi\anh bac ho\bh.jpg"/>
          <p:cNvPicPr>
            <a:picLocks noChangeAspect="1" noChangeArrowheads="1"/>
          </p:cNvPicPr>
          <p:nvPr/>
        </p:nvPicPr>
        <p:blipFill>
          <a:blip r:embed="rId3" cstate="print"/>
          <a:srcRect/>
          <a:stretch>
            <a:fillRect/>
          </a:stretch>
        </p:blipFill>
        <p:spPr bwMode="auto">
          <a:xfrm>
            <a:off x="7577959" y="3124200"/>
            <a:ext cx="4455292" cy="3048000"/>
          </a:xfrm>
          <a:prstGeom prst="rect">
            <a:avLst/>
          </a:prstGeom>
          <a:noFill/>
          <a:ln w="9525">
            <a:noFill/>
            <a:miter lim="800000"/>
            <a:headEnd/>
            <a:tailEnd/>
          </a:ln>
        </p:spPr>
      </p:pic>
      <p:sp>
        <p:nvSpPr>
          <p:cNvPr id="32774" name="Text Box 10"/>
          <p:cNvSpPr txBox="1">
            <a:spLocks noChangeArrowheads="1"/>
          </p:cNvSpPr>
          <p:nvPr/>
        </p:nvSpPr>
        <p:spPr bwMode="auto">
          <a:xfrm>
            <a:off x="539532" y="1635619"/>
            <a:ext cx="6604000" cy="1200329"/>
          </a:xfrm>
          <a:prstGeom prst="rect">
            <a:avLst/>
          </a:prstGeom>
          <a:noFill/>
          <a:ln w="9525">
            <a:noFill/>
            <a:miter lim="800000"/>
            <a:headEnd/>
            <a:tailEnd/>
          </a:ln>
        </p:spPr>
        <p:txBody>
          <a:bodyPr>
            <a:spAutoFit/>
          </a:bodyPr>
          <a:lstStyle/>
          <a:p>
            <a:pPr algn="just">
              <a:spcBef>
                <a:spcPct val="50000"/>
              </a:spcBef>
            </a:pPr>
            <a:r>
              <a:rPr lang="en-US" sz="2400" i="1" u="none" dirty="0">
                <a:latin typeface="Times New Roman" pitchFamily="18" charset="0"/>
                <a:cs typeface="Times New Roman" pitchFamily="18" charset="0"/>
              </a:rPr>
              <a:t>a. </a:t>
            </a:r>
            <a:r>
              <a:rPr lang="en-US" sz="2400" i="1" u="none" dirty="0" err="1">
                <a:latin typeface="Times New Roman" pitchFamily="18" charset="0"/>
                <a:cs typeface="Times New Roman" pitchFamily="18" charset="0"/>
              </a:rPr>
              <a:t>Thực</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hiện</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đoàn</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kết</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quốc</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tế</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nhằm</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kết</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hợp</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sức</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mạnh</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dân</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tộc</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với</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sức</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mạnh</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thời</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đại</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tạo</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ra</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sức</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mạnh</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tổng</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hợp</a:t>
            </a:r>
            <a:r>
              <a:rPr lang="en-US" sz="2400" i="1" u="none" dirty="0">
                <a:latin typeface="Times New Roman" pitchFamily="18" charset="0"/>
                <a:cs typeface="Times New Roman" pitchFamily="18" charset="0"/>
              </a:rPr>
              <a:t> </a:t>
            </a:r>
            <a:r>
              <a:rPr lang="en-US" sz="2400" i="1" u="none" dirty="0" err="1">
                <a:latin typeface="Times New Roman" pitchFamily="18" charset="0"/>
                <a:cs typeface="Times New Roman" pitchFamily="18" charset="0"/>
              </a:rPr>
              <a:t>cho</a:t>
            </a:r>
            <a:r>
              <a:rPr lang="en-US" sz="2400" i="1" u="none" dirty="0">
                <a:latin typeface="Times New Roman" pitchFamily="18" charset="0"/>
                <a:cs typeface="Times New Roman" pitchFamily="18" charset="0"/>
              </a:rPr>
              <a:t> CM</a:t>
            </a:r>
          </a:p>
        </p:txBody>
      </p:sp>
      <p:sp>
        <p:nvSpPr>
          <p:cNvPr id="32775" name="Rectangle 4"/>
          <p:cNvSpPr>
            <a:spLocks noChangeArrowheads="1"/>
          </p:cNvSpPr>
          <p:nvPr/>
        </p:nvSpPr>
        <p:spPr bwMode="auto">
          <a:xfrm>
            <a:off x="651641" y="2878467"/>
            <a:ext cx="6288690" cy="1570037"/>
          </a:xfrm>
          <a:prstGeom prst="rect">
            <a:avLst/>
          </a:prstGeom>
          <a:noFill/>
          <a:ln w="9525">
            <a:noFill/>
            <a:miter lim="800000"/>
            <a:headEnd/>
            <a:tailEnd/>
          </a:ln>
        </p:spPr>
        <p:txBody>
          <a:bodyPr wrap="square" anchor="ctr">
            <a:spAutoFit/>
          </a:bodyPr>
          <a:lstStyle/>
          <a:p>
            <a:pPr algn="just">
              <a:buFont typeface="Wingdings" pitchFamily="2" charset="2"/>
              <a:buChar char="v"/>
            </a:pPr>
            <a:r>
              <a:rPr lang="en-US" sz="2400" b="0" u="none" dirty="0" err="1">
                <a:solidFill>
                  <a:srgbClr val="008000"/>
                </a:solidFill>
                <a:latin typeface="Times New Roman" pitchFamily="18" charset="0"/>
                <a:cs typeface="Times New Roman" pitchFamily="18" charset="0"/>
              </a:rPr>
              <a:t>Sức</a:t>
            </a:r>
            <a:r>
              <a:rPr lang="en-US" sz="2400" b="0" u="none" dirty="0">
                <a:solidFill>
                  <a:srgbClr val="008000"/>
                </a:solidFill>
                <a:latin typeface="Times New Roman" pitchFamily="18" charset="0"/>
                <a:cs typeface="Times New Roman" pitchFamily="18" charset="0"/>
              </a:rPr>
              <a:t> </a:t>
            </a:r>
            <a:r>
              <a:rPr lang="en-US" sz="2400" b="0" u="none" dirty="0" err="1">
                <a:solidFill>
                  <a:srgbClr val="008000"/>
                </a:solidFill>
                <a:latin typeface="Times New Roman" pitchFamily="18" charset="0"/>
                <a:cs typeface="Times New Roman" pitchFamily="18" charset="0"/>
              </a:rPr>
              <a:t>mạnh</a:t>
            </a:r>
            <a:r>
              <a:rPr lang="en-US" sz="2400" b="0" u="none" dirty="0">
                <a:solidFill>
                  <a:srgbClr val="008000"/>
                </a:solidFill>
                <a:latin typeface="Times New Roman" pitchFamily="18" charset="0"/>
                <a:cs typeface="Times New Roman" pitchFamily="18" charset="0"/>
              </a:rPr>
              <a:t> </a:t>
            </a:r>
            <a:r>
              <a:rPr lang="en-US" sz="2400" b="0" u="none" dirty="0" err="1">
                <a:solidFill>
                  <a:srgbClr val="008000"/>
                </a:solidFill>
                <a:latin typeface="Times New Roman" pitchFamily="18" charset="0"/>
                <a:cs typeface="Times New Roman" pitchFamily="18" charset="0"/>
              </a:rPr>
              <a:t>dân</a:t>
            </a:r>
            <a:r>
              <a:rPr lang="en-US" sz="2400" b="0" u="none" dirty="0">
                <a:solidFill>
                  <a:srgbClr val="008000"/>
                </a:solidFill>
                <a:latin typeface="Times New Roman" pitchFamily="18" charset="0"/>
                <a:cs typeface="Times New Roman" pitchFamily="18" charset="0"/>
              </a:rPr>
              <a:t> </a:t>
            </a:r>
            <a:r>
              <a:rPr lang="en-US" sz="2400" b="0" u="none" dirty="0" err="1">
                <a:solidFill>
                  <a:srgbClr val="008000"/>
                </a:solidFill>
                <a:latin typeface="Times New Roman" pitchFamily="18" charset="0"/>
                <a:cs typeface="Times New Roman" pitchFamily="18" charset="0"/>
              </a:rPr>
              <a:t>tộc</a:t>
            </a:r>
            <a:r>
              <a:rPr lang="en-US" sz="2400" b="0" u="none" dirty="0">
                <a:solidFill>
                  <a:srgbClr val="008000"/>
                </a:solidFill>
                <a:latin typeface="Times New Roman" pitchFamily="18" charset="0"/>
                <a:cs typeface="Times New Roman" pitchFamily="18" charset="0"/>
              </a:rPr>
              <a:t> </a:t>
            </a:r>
            <a:r>
              <a:rPr lang="en-US" sz="2400" b="0" u="none" dirty="0" err="1">
                <a:solidFill>
                  <a:srgbClr val="008000"/>
                </a:solidFill>
                <a:latin typeface="Times New Roman" pitchFamily="18" charset="0"/>
                <a:cs typeface="Times New Roman" pitchFamily="18" charset="0"/>
              </a:rPr>
              <a:t>còn</a:t>
            </a:r>
            <a:r>
              <a:rPr lang="en-US" sz="2400" b="0" u="none" dirty="0">
                <a:solidFill>
                  <a:srgbClr val="008000"/>
                </a:solidFill>
                <a:latin typeface="Times New Roman" pitchFamily="18" charset="0"/>
                <a:cs typeface="Times New Roman" pitchFamily="18" charset="0"/>
              </a:rPr>
              <a:t>  </a:t>
            </a:r>
            <a:r>
              <a:rPr lang="en-US" sz="2400" b="0" u="none" dirty="0" err="1">
                <a:solidFill>
                  <a:srgbClr val="008000"/>
                </a:solidFill>
                <a:latin typeface="Times New Roman" pitchFamily="18" charset="0"/>
                <a:cs typeface="Times New Roman" pitchFamily="18" charset="0"/>
              </a:rPr>
              <a:t>gắn</a:t>
            </a:r>
            <a:r>
              <a:rPr lang="en-US" sz="2400" b="0" u="none" dirty="0">
                <a:solidFill>
                  <a:srgbClr val="008000"/>
                </a:solidFill>
                <a:latin typeface="Times New Roman" pitchFamily="18" charset="0"/>
                <a:cs typeface="Times New Roman" pitchFamily="18" charset="0"/>
              </a:rPr>
              <a:t> </a:t>
            </a:r>
            <a:r>
              <a:rPr lang="en-US" sz="2400" b="0" u="none" dirty="0" err="1">
                <a:solidFill>
                  <a:srgbClr val="008000"/>
                </a:solidFill>
                <a:latin typeface="Times New Roman" pitchFamily="18" charset="0"/>
                <a:cs typeface="Times New Roman" pitchFamily="18" charset="0"/>
              </a:rPr>
              <a:t>với</a:t>
            </a:r>
            <a:r>
              <a:rPr lang="en-US" sz="2400" b="0" u="none" dirty="0">
                <a:solidFill>
                  <a:srgbClr val="008000"/>
                </a:solidFill>
                <a:latin typeface="Times New Roman" pitchFamily="18" charset="0"/>
                <a:cs typeface="Times New Roman" pitchFamily="18" charset="0"/>
              </a:rPr>
              <a:t> </a:t>
            </a:r>
            <a:r>
              <a:rPr lang="en-US" sz="2400" b="0" u="none" dirty="0" err="1">
                <a:solidFill>
                  <a:srgbClr val="008000"/>
                </a:solidFill>
                <a:latin typeface="Times New Roman" pitchFamily="18" charset="0"/>
                <a:cs typeface="Times New Roman" pitchFamily="18" charset="0"/>
              </a:rPr>
              <a:t>yếu</a:t>
            </a:r>
            <a:r>
              <a:rPr lang="en-US" sz="2400" b="0" u="none" dirty="0">
                <a:solidFill>
                  <a:srgbClr val="008000"/>
                </a:solidFill>
                <a:latin typeface="Times New Roman" pitchFamily="18" charset="0"/>
                <a:cs typeface="Times New Roman" pitchFamily="18" charset="0"/>
              </a:rPr>
              <a:t> </a:t>
            </a:r>
            <a:r>
              <a:rPr lang="en-US" sz="2400" b="0" u="none" dirty="0" err="1">
                <a:solidFill>
                  <a:srgbClr val="008000"/>
                </a:solidFill>
                <a:latin typeface="Times New Roman" pitchFamily="18" charset="0"/>
                <a:cs typeface="Times New Roman" pitchFamily="18" charset="0"/>
              </a:rPr>
              <a:t>tố</a:t>
            </a:r>
            <a:r>
              <a:rPr lang="en-US" sz="2400" b="0" u="none" dirty="0">
                <a:solidFill>
                  <a:srgbClr val="008000"/>
                </a:solidFill>
                <a:latin typeface="Times New Roman" pitchFamily="18" charset="0"/>
                <a:cs typeface="Times New Roman" pitchFamily="18" charset="0"/>
              </a:rPr>
              <a:t> </a:t>
            </a:r>
            <a:r>
              <a:rPr lang="en-US" sz="2400" b="0" u="none" dirty="0" err="1">
                <a:solidFill>
                  <a:srgbClr val="008000"/>
                </a:solidFill>
                <a:latin typeface="Times New Roman" pitchFamily="18" charset="0"/>
                <a:cs typeface="Times New Roman" pitchFamily="18" charset="0"/>
              </a:rPr>
              <a:t>địa</a:t>
            </a:r>
            <a:r>
              <a:rPr lang="en-US" sz="2400" b="0" u="none" dirty="0">
                <a:solidFill>
                  <a:srgbClr val="008000"/>
                </a:solidFill>
                <a:latin typeface="Times New Roman" pitchFamily="18" charset="0"/>
                <a:cs typeface="Times New Roman" pitchFamily="18" charset="0"/>
              </a:rPr>
              <a:t> </a:t>
            </a:r>
            <a:r>
              <a:rPr lang="en-US" sz="2400" b="0" u="none" dirty="0" err="1">
                <a:solidFill>
                  <a:srgbClr val="008000"/>
                </a:solidFill>
                <a:latin typeface="Times New Roman" pitchFamily="18" charset="0"/>
                <a:cs typeface="Times New Roman" pitchFamily="18" charset="0"/>
              </a:rPr>
              <a:t>lý</a:t>
            </a:r>
            <a:r>
              <a:rPr lang="en-US" sz="2400" b="0" u="none" dirty="0">
                <a:solidFill>
                  <a:srgbClr val="008000"/>
                </a:solidFill>
                <a:latin typeface="Times New Roman" pitchFamily="18" charset="0"/>
                <a:cs typeface="Times New Roman" pitchFamily="18" charset="0"/>
              </a:rPr>
              <a:t>, </a:t>
            </a:r>
            <a:r>
              <a:rPr lang="en-US" sz="2400" b="0" u="none" dirty="0" err="1">
                <a:solidFill>
                  <a:srgbClr val="008000"/>
                </a:solidFill>
                <a:latin typeface="Times New Roman" pitchFamily="18" charset="0"/>
                <a:cs typeface="Times New Roman" pitchFamily="18" charset="0"/>
              </a:rPr>
              <a:t>chính</a:t>
            </a:r>
            <a:r>
              <a:rPr lang="en-US" sz="2400" b="0" u="none" dirty="0">
                <a:solidFill>
                  <a:srgbClr val="008000"/>
                </a:solidFill>
                <a:latin typeface="Times New Roman" pitchFamily="18" charset="0"/>
                <a:cs typeface="Times New Roman" pitchFamily="18" charset="0"/>
              </a:rPr>
              <a:t> </a:t>
            </a:r>
            <a:r>
              <a:rPr lang="en-US" sz="2400" b="0" u="none" dirty="0" err="1">
                <a:solidFill>
                  <a:srgbClr val="008000"/>
                </a:solidFill>
                <a:latin typeface="Times New Roman" pitchFamily="18" charset="0"/>
                <a:cs typeface="Times New Roman" pitchFamily="18" charset="0"/>
              </a:rPr>
              <a:t>trị</a:t>
            </a:r>
            <a:r>
              <a:rPr lang="en-US" sz="2400" b="0" u="none" dirty="0">
                <a:solidFill>
                  <a:srgbClr val="008000"/>
                </a:solidFill>
                <a:latin typeface="Times New Roman" pitchFamily="18" charset="0"/>
                <a:cs typeface="Times New Roman" pitchFamily="18" charset="0"/>
              </a:rPr>
              <a:t>. </a:t>
            </a:r>
            <a:r>
              <a:rPr lang="en-US" sz="2400" b="0" u="none" dirty="0" err="1">
                <a:solidFill>
                  <a:srgbClr val="008000"/>
                </a:solidFill>
                <a:latin typeface="Times New Roman" pitchFamily="18" charset="0"/>
                <a:cs typeface="Times New Roman" pitchFamily="18" charset="0"/>
              </a:rPr>
              <a:t>Bác</a:t>
            </a:r>
            <a:r>
              <a:rPr lang="en-US" sz="2400" b="0" u="none" dirty="0">
                <a:solidFill>
                  <a:srgbClr val="008000"/>
                </a:solidFill>
                <a:latin typeface="Times New Roman" pitchFamily="18" charset="0"/>
                <a:cs typeface="Times New Roman" pitchFamily="18" charset="0"/>
              </a:rPr>
              <a:t> </a:t>
            </a:r>
            <a:r>
              <a:rPr lang="en-US" sz="2400" b="0" u="none" dirty="0" err="1">
                <a:solidFill>
                  <a:srgbClr val="008000"/>
                </a:solidFill>
                <a:latin typeface="Times New Roman" pitchFamily="18" charset="0"/>
                <a:cs typeface="Times New Roman" pitchFamily="18" charset="0"/>
              </a:rPr>
              <a:t>nêu</a:t>
            </a:r>
            <a:r>
              <a:rPr lang="en-US" sz="2400" b="0" u="none" dirty="0">
                <a:solidFill>
                  <a:srgbClr val="008000"/>
                </a:solidFill>
                <a:latin typeface="Times New Roman" pitchFamily="18" charset="0"/>
                <a:cs typeface="Times New Roman" pitchFamily="18" charset="0"/>
              </a:rPr>
              <a:t> 3 </a:t>
            </a:r>
            <a:r>
              <a:rPr lang="en-US" sz="2400" b="0" u="none" dirty="0" err="1">
                <a:solidFill>
                  <a:srgbClr val="008000"/>
                </a:solidFill>
                <a:latin typeface="Times New Roman" pitchFamily="18" charset="0"/>
                <a:cs typeface="Times New Roman" pitchFamily="18" charset="0"/>
              </a:rPr>
              <a:t>yếu</a:t>
            </a:r>
            <a:r>
              <a:rPr lang="en-US" sz="2400" b="0" u="none" dirty="0">
                <a:solidFill>
                  <a:srgbClr val="008000"/>
                </a:solidFill>
                <a:latin typeface="Times New Roman" pitchFamily="18" charset="0"/>
                <a:cs typeface="Times New Roman" pitchFamily="18" charset="0"/>
              </a:rPr>
              <a:t> </a:t>
            </a:r>
            <a:r>
              <a:rPr lang="en-US" sz="2400" b="0" u="none" dirty="0" err="1">
                <a:solidFill>
                  <a:srgbClr val="008000"/>
                </a:solidFill>
                <a:latin typeface="Times New Roman" pitchFamily="18" charset="0"/>
                <a:cs typeface="Times New Roman" pitchFamily="18" charset="0"/>
              </a:rPr>
              <a:t>tố</a:t>
            </a:r>
            <a:r>
              <a:rPr lang="en-US" sz="2400" b="0" u="none" dirty="0">
                <a:solidFill>
                  <a:srgbClr val="008000"/>
                </a:solidFill>
                <a:latin typeface="Times New Roman" pitchFamily="18" charset="0"/>
                <a:cs typeface="Times New Roman" pitchFamily="18" charset="0"/>
              </a:rPr>
              <a:t>: </a:t>
            </a:r>
            <a:r>
              <a:rPr lang="en-US" sz="2400" b="0" u="none" dirty="0" err="1">
                <a:solidFill>
                  <a:srgbClr val="008000"/>
                </a:solidFill>
                <a:latin typeface="Times New Roman" pitchFamily="18" charset="0"/>
                <a:cs typeface="Times New Roman" pitchFamily="18" charset="0"/>
              </a:rPr>
              <a:t>thiên</a:t>
            </a:r>
            <a:r>
              <a:rPr lang="en-US" sz="2400" b="0" u="none" dirty="0">
                <a:solidFill>
                  <a:srgbClr val="008000"/>
                </a:solidFill>
                <a:latin typeface="Times New Roman" pitchFamily="18" charset="0"/>
                <a:cs typeface="Times New Roman" pitchFamily="18" charset="0"/>
              </a:rPr>
              <a:t> </a:t>
            </a:r>
            <a:r>
              <a:rPr lang="en-US" sz="2400" b="0" u="none" dirty="0" err="1">
                <a:solidFill>
                  <a:srgbClr val="008000"/>
                </a:solidFill>
                <a:latin typeface="Times New Roman" pitchFamily="18" charset="0"/>
                <a:cs typeface="Times New Roman" pitchFamily="18" charset="0"/>
              </a:rPr>
              <a:t>thời</a:t>
            </a:r>
            <a:r>
              <a:rPr lang="en-US" sz="2400" b="0" u="none" dirty="0">
                <a:solidFill>
                  <a:srgbClr val="008000"/>
                </a:solidFill>
                <a:latin typeface="Times New Roman" pitchFamily="18" charset="0"/>
                <a:cs typeface="Times New Roman" pitchFamily="18" charset="0"/>
              </a:rPr>
              <a:t>- </a:t>
            </a:r>
            <a:r>
              <a:rPr lang="en-US" sz="2400" b="0" u="none" dirty="0" err="1">
                <a:solidFill>
                  <a:srgbClr val="008000"/>
                </a:solidFill>
                <a:latin typeface="Times New Roman" pitchFamily="18" charset="0"/>
                <a:cs typeface="Times New Roman" pitchFamily="18" charset="0"/>
              </a:rPr>
              <a:t>địa</a:t>
            </a:r>
            <a:r>
              <a:rPr lang="en-US" sz="2400" b="0" u="none" dirty="0">
                <a:solidFill>
                  <a:srgbClr val="008000"/>
                </a:solidFill>
                <a:latin typeface="Times New Roman" pitchFamily="18" charset="0"/>
                <a:cs typeface="Times New Roman" pitchFamily="18" charset="0"/>
              </a:rPr>
              <a:t> </a:t>
            </a:r>
            <a:r>
              <a:rPr lang="en-US" sz="2400" b="0" u="none" dirty="0" err="1">
                <a:solidFill>
                  <a:srgbClr val="008000"/>
                </a:solidFill>
                <a:latin typeface="Times New Roman" pitchFamily="18" charset="0"/>
                <a:cs typeface="Times New Roman" pitchFamily="18" charset="0"/>
              </a:rPr>
              <a:t>lợi</a:t>
            </a:r>
            <a:r>
              <a:rPr lang="en-US" sz="2400" b="0" u="none" dirty="0">
                <a:solidFill>
                  <a:srgbClr val="008000"/>
                </a:solidFill>
                <a:latin typeface="Times New Roman" pitchFamily="18" charset="0"/>
                <a:cs typeface="Times New Roman" pitchFamily="18" charset="0"/>
              </a:rPr>
              <a:t>- </a:t>
            </a:r>
            <a:r>
              <a:rPr lang="en-US" sz="2400" b="0" u="none" dirty="0" err="1">
                <a:solidFill>
                  <a:srgbClr val="008000"/>
                </a:solidFill>
                <a:latin typeface="Times New Roman" pitchFamily="18" charset="0"/>
                <a:cs typeface="Times New Roman" pitchFamily="18" charset="0"/>
              </a:rPr>
              <a:t>nhân</a:t>
            </a:r>
            <a:r>
              <a:rPr lang="en-US" sz="2400" b="0" u="none" dirty="0">
                <a:solidFill>
                  <a:srgbClr val="008000"/>
                </a:solidFill>
                <a:latin typeface="Times New Roman" pitchFamily="18" charset="0"/>
                <a:cs typeface="Times New Roman" pitchFamily="18" charset="0"/>
              </a:rPr>
              <a:t> </a:t>
            </a:r>
            <a:r>
              <a:rPr lang="en-US" sz="2400" b="0" u="none" dirty="0" err="1">
                <a:solidFill>
                  <a:srgbClr val="008000"/>
                </a:solidFill>
                <a:latin typeface="Times New Roman" pitchFamily="18" charset="0"/>
                <a:cs typeface="Times New Roman" pitchFamily="18" charset="0"/>
              </a:rPr>
              <a:t>hoà</a:t>
            </a:r>
            <a:r>
              <a:rPr lang="en-US" sz="2400" b="0" u="none" dirty="0">
                <a:solidFill>
                  <a:srgbClr val="008000"/>
                </a:solidFill>
                <a:latin typeface="Times New Roman" pitchFamily="18" charset="0"/>
                <a:cs typeface="Times New Roman" pitchFamily="18" charset="0"/>
              </a:rPr>
              <a:t>, </a:t>
            </a:r>
            <a:r>
              <a:rPr lang="en-US" sz="2400" b="0" u="none" dirty="0">
                <a:solidFill>
                  <a:srgbClr val="FF0000"/>
                </a:solidFill>
                <a:latin typeface="Times New Roman" pitchFamily="18" charset="0"/>
                <a:cs typeface="Times New Roman" pitchFamily="18" charset="0"/>
              </a:rPr>
              <a:t>(</a:t>
            </a:r>
            <a:r>
              <a:rPr lang="en-US" sz="2400" b="0" u="none" dirty="0" err="1">
                <a:solidFill>
                  <a:srgbClr val="FF0000"/>
                </a:solidFill>
                <a:latin typeface="Times New Roman" pitchFamily="18" charset="0"/>
                <a:cs typeface="Times New Roman" pitchFamily="18" charset="0"/>
              </a:rPr>
              <a:t>trong</a:t>
            </a:r>
            <a:r>
              <a:rPr lang="en-US" sz="2400" b="0" u="none" dirty="0">
                <a:solidFill>
                  <a:srgbClr val="FF0000"/>
                </a:solidFill>
                <a:latin typeface="Times New Roman" pitchFamily="18" charset="0"/>
                <a:cs typeface="Times New Roman" pitchFamily="18" charset="0"/>
              </a:rPr>
              <a:t> </a:t>
            </a:r>
            <a:r>
              <a:rPr lang="en-US" sz="2400" b="0" u="none" dirty="0" err="1">
                <a:solidFill>
                  <a:srgbClr val="FF0000"/>
                </a:solidFill>
                <a:latin typeface="Times New Roman" pitchFamily="18" charset="0"/>
                <a:cs typeface="Times New Roman" pitchFamily="18" charset="0"/>
              </a:rPr>
              <a:t>đó</a:t>
            </a:r>
            <a:r>
              <a:rPr lang="en-US" sz="2400" b="0" u="none" dirty="0">
                <a:solidFill>
                  <a:srgbClr val="FF0000"/>
                </a:solidFill>
                <a:latin typeface="Times New Roman" pitchFamily="18" charset="0"/>
                <a:cs typeface="Times New Roman" pitchFamily="18" charset="0"/>
              </a:rPr>
              <a:t> </a:t>
            </a:r>
            <a:r>
              <a:rPr lang="en-US" sz="2400" b="0" u="none" dirty="0" err="1">
                <a:solidFill>
                  <a:srgbClr val="FF0000"/>
                </a:solidFill>
                <a:latin typeface="Times New Roman" pitchFamily="18" charset="0"/>
                <a:cs typeface="Times New Roman" pitchFamily="18" charset="0"/>
              </a:rPr>
              <a:t>nhân</a:t>
            </a:r>
            <a:r>
              <a:rPr lang="en-US" sz="2400" b="0" u="none" dirty="0">
                <a:solidFill>
                  <a:srgbClr val="FF0000"/>
                </a:solidFill>
                <a:latin typeface="Times New Roman" pitchFamily="18" charset="0"/>
                <a:cs typeface="Times New Roman" pitchFamily="18" charset="0"/>
              </a:rPr>
              <a:t> </a:t>
            </a:r>
            <a:r>
              <a:rPr lang="en-US" sz="2400" b="0" u="none" dirty="0" err="1">
                <a:solidFill>
                  <a:srgbClr val="FF0000"/>
                </a:solidFill>
                <a:latin typeface="Times New Roman" pitchFamily="18" charset="0"/>
                <a:cs typeface="Times New Roman" pitchFamily="18" charset="0"/>
              </a:rPr>
              <a:t>hoà</a:t>
            </a:r>
            <a:r>
              <a:rPr lang="en-US" sz="2400" b="0" u="none" dirty="0">
                <a:solidFill>
                  <a:srgbClr val="FF0000"/>
                </a:solidFill>
                <a:latin typeface="Times New Roman" pitchFamily="18" charset="0"/>
                <a:cs typeface="Times New Roman" pitchFamily="18" charset="0"/>
              </a:rPr>
              <a:t> </a:t>
            </a:r>
            <a:r>
              <a:rPr lang="en-US" sz="2400" b="0" u="none" dirty="0" err="1">
                <a:solidFill>
                  <a:srgbClr val="FF0000"/>
                </a:solidFill>
                <a:latin typeface="Times New Roman" pitchFamily="18" charset="0"/>
                <a:cs typeface="Times New Roman" pitchFamily="18" charset="0"/>
              </a:rPr>
              <a:t>là</a:t>
            </a:r>
            <a:r>
              <a:rPr lang="en-US" sz="2400" b="0" u="none" dirty="0">
                <a:solidFill>
                  <a:srgbClr val="FF0000"/>
                </a:solidFill>
                <a:latin typeface="Times New Roman" pitchFamily="18" charset="0"/>
                <a:cs typeface="Times New Roman" pitchFamily="18" charset="0"/>
              </a:rPr>
              <a:t> </a:t>
            </a:r>
            <a:r>
              <a:rPr lang="en-US" sz="2400" b="0" u="none" dirty="0" err="1">
                <a:solidFill>
                  <a:srgbClr val="FF0000"/>
                </a:solidFill>
                <a:latin typeface="Times New Roman" pitchFamily="18" charset="0"/>
                <a:cs typeface="Times New Roman" pitchFamily="18" charset="0"/>
              </a:rPr>
              <a:t>yếu</a:t>
            </a:r>
            <a:r>
              <a:rPr lang="en-US" sz="2400" b="0" u="none" dirty="0">
                <a:solidFill>
                  <a:srgbClr val="FF0000"/>
                </a:solidFill>
                <a:latin typeface="Times New Roman" pitchFamily="18" charset="0"/>
                <a:cs typeface="Times New Roman" pitchFamily="18" charset="0"/>
              </a:rPr>
              <a:t> </a:t>
            </a:r>
            <a:r>
              <a:rPr lang="en-US" sz="2400" b="0" u="none" dirty="0" err="1">
                <a:solidFill>
                  <a:srgbClr val="FF0000"/>
                </a:solidFill>
                <a:latin typeface="Times New Roman" pitchFamily="18" charset="0"/>
                <a:cs typeface="Times New Roman" pitchFamily="18" charset="0"/>
              </a:rPr>
              <a:t>tố</a:t>
            </a:r>
            <a:r>
              <a:rPr lang="en-US" sz="2400" b="0" u="none" dirty="0">
                <a:solidFill>
                  <a:srgbClr val="FF0000"/>
                </a:solidFill>
                <a:latin typeface="Times New Roman" pitchFamily="18" charset="0"/>
                <a:cs typeface="Times New Roman" pitchFamily="18" charset="0"/>
              </a:rPr>
              <a:t> </a:t>
            </a:r>
            <a:r>
              <a:rPr lang="en-US" sz="2400" b="0" u="none" dirty="0" err="1">
                <a:solidFill>
                  <a:srgbClr val="FF0000"/>
                </a:solidFill>
                <a:latin typeface="Times New Roman" pitchFamily="18" charset="0"/>
                <a:cs typeface="Times New Roman" pitchFamily="18" charset="0"/>
              </a:rPr>
              <a:t>quan</a:t>
            </a:r>
            <a:r>
              <a:rPr lang="en-US" sz="2400" b="0" u="none" dirty="0">
                <a:solidFill>
                  <a:srgbClr val="FF0000"/>
                </a:solidFill>
                <a:latin typeface="Times New Roman" pitchFamily="18" charset="0"/>
                <a:cs typeface="Times New Roman" pitchFamily="18" charset="0"/>
              </a:rPr>
              <a:t> </a:t>
            </a:r>
            <a:r>
              <a:rPr lang="en-US" sz="2400" b="0" u="none" dirty="0" err="1">
                <a:solidFill>
                  <a:srgbClr val="FF0000"/>
                </a:solidFill>
                <a:latin typeface="Times New Roman" pitchFamily="18" charset="0"/>
                <a:cs typeface="Times New Roman" pitchFamily="18" charset="0"/>
              </a:rPr>
              <a:t>trọng</a:t>
            </a:r>
            <a:r>
              <a:rPr lang="en-US" sz="2400" b="0" u="none" dirty="0">
                <a:solidFill>
                  <a:srgbClr val="FF0000"/>
                </a:solidFill>
                <a:latin typeface="Times New Roman" pitchFamily="18" charset="0"/>
                <a:cs typeface="Times New Roman" pitchFamily="18" charset="0"/>
              </a:rPr>
              <a:t> </a:t>
            </a:r>
            <a:r>
              <a:rPr lang="en-US" sz="2400" b="0" u="none" dirty="0" err="1">
                <a:solidFill>
                  <a:srgbClr val="FF0000"/>
                </a:solidFill>
                <a:latin typeface="Times New Roman" pitchFamily="18" charset="0"/>
                <a:cs typeface="Times New Roman" pitchFamily="18" charset="0"/>
              </a:rPr>
              <a:t>và</a:t>
            </a:r>
            <a:r>
              <a:rPr lang="en-US" sz="2400" b="0" u="none" dirty="0">
                <a:solidFill>
                  <a:srgbClr val="FF0000"/>
                </a:solidFill>
                <a:latin typeface="Times New Roman" pitchFamily="18" charset="0"/>
                <a:cs typeface="Times New Roman" pitchFamily="18" charset="0"/>
              </a:rPr>
              <a:t> </a:t>
            </a:r>
            <a:r>
              <a:rPr lang="en-US" sz="2400" b="0" u="none" dirty="0" err="1">
                <a:solidFill>
                  <a:srgbClr val="FF0000"/>
                </a:solidFill>
                <a:latin typeface="Times New Roman" pitchFamily="18" charset="0"/>
                <a:cs typeface="Times New Roman" pitchFamily="18" charset="0"/>
              </a:rPr>
              <a:t>quyết</a:t>
            </a:r>
            <a:r>
              <a:rPr lang="en-US" sz="2400" b="0" u="none" dirty="0">
                <a:solidFill>
                  <a:srgbClr val="FF0000"/>
                </a:solidFill>
                <a:latin typeface="Times New Roman" pitchFamily="18" charset="0"/>
                <a:cs typeface="Times New Roman" pitchFamily="18" charset="0"/>
              </a:rPr>
              <a:t> </a:t>
            </a:r>
            <a:r>
              <a:rPr lang="en-US" sz="2400" b="0" u="none" dirty="0" err="1">
                <a:solidFill>
                  <a:srgbClr val="FF0000"/>
                </a:solidFill>
                <a:latin typeface="Times New Roman" pitchFamily="18" charset="0"/>
                <a:cs typeface="Times New Roman" pitchFamily="18" charset="0"/>
              </a:rPr>
              <a:t>định</a:t>
            </a:r>
            <a:r>
              <a:rPr lang="en-US" sz="2400" b="0" u="none" dirty="0">
                <a:solidFill>
                  <a:srgbClr val="FF0000"/>
                </a:solidFill>
                <a:latin typeface="Times New Roman" pitchFamily="18" charset="0"/>
                <a:cs typeface="Times New Roman" pitchFamily="18" charset="0"/>
              </a:rPr>
              <a:t>)</a:t>
            </a:r>
          </a:p>
        </p:txBody>
      </p:sp>
      <p:sp>
        <p:nvSpPr>
          <p:cNvPr id="32776" name="Text Box 5"/>
          <p:cNvSpPr txBox="1">
            <a:spLocks noChangeArrowheads="1"/>
          </p:cNvSpPr>
          <p:nvPr/>
        </p:nvSpPr>
        <p:spPr bwMode="auto">
          <a:xfrm>
            <a:off x="553545" y="4395787"/>
            <a:ext cx="6908800" cy="2462213"/>
          </a:xfrm>
          <a:prstGeom prst="rect">
            <a:avLst/>
          </a:prstGeom>
          <a:noFill/>
          <a:ln w="9525">
            <a:noFill/>
            <a:miter lim="800000"/>
            <a:headEnd/>
            <a:tailEnd/>
          </a:ln>
        </p:spPr>
        <p:txBody>
          <a:bodyPr>
            <a:spAutoFit/>
          </a:bodyPr>
          <a:lstStyle/>
          <a:p>
            <a:pPr>
              <a:buFont typeface="Wingdings" pitchFamily="2" charset="2"/>
              <a:buChar char="v"/>
            </a:pPr>
            <a:r>
              <a:rPr lang="en-US" sz="2200" i="1" u="none" dirty="0" err="1">
                <a:solidFill>
                  <a:srgbClr val="000099"/>
                </a:solidFill>
                <a:latin typeface="Times New Roman" pitchFamily="18" charset="0"/>
                <a:cs typeface="Times New Roman" pitchFamily="18" charset="0"/>
              </a:rPr>
              <a:t>Nhân</a:t>
            </a:r>
            <a:r>
              <a:rPr lang="en-US" sz="2200" i="1" u="none" dirty="0">
                <a:solidFill>
                  <a:srgbClr val="000099"/>
                </a:solidFill>
                <a:latin typeface="Times New Roman" pitchFamily="18" charset="0"/>
                <a:cs typeface="Times New Roman" pitchFamily="18" charset="0"/>
              </a:rPr>
              <a:t> </a:t>
            </a:r>
            <a:r>
              <a:rPr lang="en-US" sz="2200" i="1" u="none" dirty="0" err="1">
                <a:solidFill>
                  <a:srgbClr val="000099"/>
                </a:solidFill>
                <a:latin typeface="Times New Roman" pitchFamily="18" charset="0"/>
                <a:cs typeface="Times New Roman" pitchFamily="18" charset="0"/>
              </a:rPr>
              <a:t>hòa</a:t>
            </a:r>
            <a:r>
              <a:rPr lang="en-US" sz="2200" i="1" u="none" dirty="0">
                <a:solidFill>
                  <a:srgbClr val="000099"/>
                </a:solidFill>
                <a:latin typeface="Times New Roman" pitchFamily="18" charset="0"/>
                <a:cs typeface="Times New Roman" pitchFamily="18" charset="0"/>
              </a:rPr>
              <a:t> </a:t>
            </a:r>
            <a:r>
              <a:rPr lang="en-US" sz="2200" i="1" u="none" dirty="0" err="1">
                <a:solidFill>
                  <a:srgbClr val="000099"/>
                </a:solidFill>
                <a:latin typeface="Times New Roman" pitchFamily="18" charset="0"/>
                <a:cs typeface="Times New Roman" pitchFamily="18" charset="0"/>
              </a:rPr>
              <a:t>là</a:t>
            </a:r>
            <a:r>
              <a:rPr lang="en-US" sz="2200" i="1" u="none" dirty="0">
                <a:solidFill>
                  <a:srgbClr val="000099"/>
                </a:solidFill>
                <a:latin typeface="Times New Roman" pitchFamily="18" charset="0"/>
                <a:cs typeface="Times New Roman" pitchFamily="18" charset="0"/>
              </a:rPr>
              <a:t> </a:t>
            </a:r>
            <a:r>
              <a:rPr lang="en-US" sz="2200" i="1" u="none" dirty="0" err="1">
                <a:solidFill>
                  <a:srgbClr val="000099"/>
                </a:solidFill>
                <a:latin typeface="Times New Roman" pitchFamily="18" charset="0"/>
                <a:cs typeface="Times New Roman" pitchFamily="18" charset="0"/>
              </a:rPr>
              <a:t>tất</a:t>
            </a:r>
            <a:r>
              <a:rPr lang="en-US" sz="2200" i="1" u="none" dirty="0">
                <a:solidFill>
                  <a:srgbClr val="000099"/>
                </a:solidFill>
                <a:latin typeface="Times New Roman" pitchFamily="18" charset="0"/>
                <a:cs typeface="Times New Roman" pitchFamily="18" charset="0"/>
              </a:rPr>
              <a:t> </a:t>
            </a:r>
            <a:r>
              <a:rPr lang="en-US" sz="2200" i="1" u="none" dirty="0" err="1">
                <a:solidFill>
                  <a:srgbClr val="000099"/>
                </a:solidFill>
                <a:latin typeface="Times New Roman" pitchFamily="18" charset="0"/>
                <a:cs typeface="Times New Roman" pitchFamily="18" charset="0"/>
              </a:rPr>
              <a:t>cả</a:t>
            </a:r>
            <a:r>
              <a:rPr lang="en-US" sz="2200" i="1" u="none" dirty="0">
                <a:solidFill>
                  <a:srgbClr val="000099"/>
                </a:solidFill>
                <a:latin typeface="Times New Roman" pitchFamily="18" charset="0"/>
                <a:cs typeface="Times New Roman" pitchFamily="18" charset="0"/>
              </a:rPr>
              <a:t> </a:t>
            </a:r>
            <a:r>
              <a:rPr lang="en-US" sz="2200" i="1" u="none" dirty="0" err="1">
                <a:solidFill>
                  <a:srgbClr val="000099"/>
                </a:solidFill>
                <a:latin typeface="Times New Roman" pitchFamily="18" charset="0"/>
                <a:cs typeface="Times New Roman" pitchFamily="18" charset="0"/>
              </a:rPr>
              <a:t>mọi</a:t>
            </a:r>
            <a:r>
              <a:rPr lang="en-US" sz="2200" i="1" u="none" dirty="0">
                <a:solidFill>
                  <a:srgbClr val="000099"/>
                </a:solidFill>
                <a:latin typeface="Times New Roman" pitchFamily="18" charset="0"/>
                <a:cs typeface="Times New Roman" pitchFamily="18" charset="0"/>
              </a:rPr>
              <a:t> </a:t>
            </a:r>
            <a:r>
              <a:rPr lang="en-US" sz="2200" i="1" u="none" dirty="0" err="1">
                <a:solidFill>
                  <a:srgbClr val="000099"/>
                </a:solidFill>
                <a:latin typeface="Times New Roman" pitchFamily="18" charset="0"/>
                <a:cs typeface="Times New Roman" pitchFamily="18" charset="0"/>
              </a:rPr>
              <a:t>người</a:t>
            </a:r>
            <a:r>
              <a:rPr lang="en-US" sz="2200" i="1" u="none" dirty="0">
                <a:solidFill>
                  <a:srgbClr val="000099"/>
                </a:solidFill>
                <a:latin typeface="Times New Roman" pitchFamily="18" charset="0"/>
                <a:cs typeface="Times New Roman" pitchFamily="18" charset="0"/>
              </a:rPr>
              <a:t> </a:t>
            </a:r>
            <a:r>
              <a:rPr lang="en-US" sz="2200" i="1" u="none" dirty="0" err="1">
                <a:solidFill>
                  <a:srgbClr val="000099"/>
                </a:solidFill>
                <a:latin typeface="Times New Roman" pitchFamily="18" charset="0"/>
                <a:cs typeface="Times New Roman" pitchFamily="18" charset="0"/>
              </a:rPr>
              <a:t>đều</a:t>
            </a:r>
            <a:r>
              <a:rPr lang="en-US" sz="2200" i="1" u="none" dirty="0">
                <a:solidFill>
                  <a:srgbClr val="000099"/>
                </a:solidFill>
                <a:latin typeface="Times New Roman" pitchFamily="18" charset="0"/>
                <a:cs typeface="Times New Roman" pitchFamily="18" charset="0"/>
              </a:rPr>
              <a:t> </a:t>
            </a:r>
            <a:r>
              <a:rPr lang="en-US" sz="2200" i="1" u="none" dirty="0" err="1">
                <a:solidFill>
                  <a:srgbClr val="000099"/>
                </a:solidFill>
                <a:latin typeface="Times New Roman" pitchFamily="18" charset="0"/>
                <a:cs typeface="Times New Roman" pitchFamily="18" charset="0"/>
              </a:rPr>
              <a:t>nhất</a:t>
            </a:r>
            <a:r>
              <a:rPr lang="en-US" sz="2200" i="1" u="none" dirty="0">
                <a:solidFill>
                  <a:srgbClr val="000099"/>
                </a:solidFill>
                <a:latin typeface="Times New Roman" pitchFamily="18" charset="0"/>
                <a:cs typeface="Times New Roman" pitchFamily="18" charset="0"/>
              </a:rPr>
              <a:t> </a:t>
            </a:r>
            <a:r>
              <a:rPr lang="en-US" sz="2200" i="1" u="none" dirty="0" err="1">
                <a:solidFill>
                  <a:srgbClr val="000099"/>
                </a:solidFill>
                <a:latin typeface="Times New Roman" pitchFamily="18" charset="0"/>
                <a:cs typeface="Times New Roman" pitchFamily="18" charset="0"/>
              </a:rPr>
              <a:t>trí</a:t>
            </a:r>
            <a:r>
              <a:rPr lang="en-US" sz="2200" i="1" u="none" dirty="0">
                <a:solidFill>
                  <a:srgbClr val="000099"/>
                </a:solidFill>
                <a:latin typeface="Times New Roman" pitchFamily="18" charset="0"/>
                <a:cs typeface="Times New Roman" pitchFamily="18" charset="0"/>
              </a:rPr>
              <a:t>. </a:t>
            </a:r>
            <a:endParaRPr lang="en-US" sz="2200" b="0" i="1" u="none" dirty="0">
              <a:solidFill>
                <a:srgbClr val="FF0000"/>
              </a:solidFill>
              <a:latin typeface="Times New Roman" pitchFamily="18" charset="0"/>
              <a:cs typeface="Times New Roman" pitchFamily="18" charset="0"/>
            </a:endParaRPr>
          </a:p>
          <a:p>
            <a:pPr algn="just">
              <a:buFont typeface="Wingdings" pitchFamily="2" charset="2"/>
              <a:buChar char="ü"/>
            </a:pPr>
            <a:r>
              <a:rPr lang="en-US" sz="2200" b="0" i="1" u="none" dirty="0" err="1">
                <a:solidFill>
                  <a:srgbClr val="000099"/>
                </a:solidFill>
                <a:latin typeface="Times New Roman" pitchFamily="18" charset="0"/>
                <a:cs typeface="Times New Roman" pitchFamily="18" charset="0"/>
              </a:rPr>
              <a:t>Dân</a:t>
            </a:r>
            <a:r>
              <a:rPr lang="en-US" sz="2200" b="0" i="1" u="none" dirty="0">
                <a:solidFill>
                  <a:srgbClr val="000099"/>
                </a:solidFill>
                <a:latin typeface="Times New Roman" pitchFamily="18" charset="0"/>
                <a:cs typeface="Times New Roman" pitchFamily="18" charset="0"/>
              </a:rPr>
              <a:t> </a:t>
            </a:r>
            <a:r>
              <a:rPr lang="en-US" sz="2200" b="0" i="1" u="none" dirty="0" err="1">
                <a:solidFill>
                  <a:srgbClr val="000099"/>
                </a:solidFill>
                <a:latin typeface="Times New Roman" pitchFamily="18" charset="0"/>
                <a:cs typeface="Times New Roman" pitchFamily="18" charset="0"/>
              </a:rPr>
              <a:t>là</a:t>
            </a:r>
            <a:r>
              <a:rPr lang="en-US" sz="2200" b="0" i="1" u="none" dirty="0">
                <a:solidFill>
                  <a:srgbClr val="000099"/>
                </a:solidFill>
                <a:latin typeface="Times New Roman" pitchFamily="18" charset="0"/>
                <a:cs typeface="Times New Roman" pitchFamily="18" charset="0"/>
              </a:rPr>
              <a:t> </a:t>
            </a:r>
            <a:r>
              <a:rPr lang="en-US" sz="2200" b="0" i="1" u="none" dirty="0" err="1">
                <a:solidFill>
                  <a:srgbClr val="000099"/>
                </a:solidFill>
                <a:latin typeface="Times New Roman" pitchFamily="18" charset="0"/>
                <a:cs typeface="Times New Roman" pitchFamily="18" charset="0"/>
              </a:rPr>
              <a:t>quý</a:t>
            </a:r>
            <a:r>
              <a:rPr lang="en-US" sz="2200" b="0" i="1" u="none" dirty="0">
                <a:solidFill>
                  <a:srgbClr val="000099"/>
                </a:solidFill>
                <a:latin typeface="Times New Roman" pitchFamily="18" charset="0"/>
                <a:cs typeface="Times New Roman" pitchFamily="18" charset="0"/>
              </a:rPr>
              <a:t> </a:t>
            </a:r>
            <a:r>
              <a:rPr lang="en-US" sz="2200" b="0" i="1" u="none" dirty="0" err="1">
                <a:solidFill>
                  <a:srgbClr val="000099"/>
                </a:solidFill>
                <a:latin typeface="Times New Roman" pitchFamily="18" charset="0"/>
                <a:cs typeface="Times New Roman" pitchFamily="18" charset="0"/>
              </a:rPr>
              <a:t>nhất</a:t>
            </a:r>
            <a:r>
              <a:rPr lang="en-US" sz="2200" b="0" i="1" u="none" dirty="0">
                <a:solidFill>
                  <a:srgbClr val="000099"/>
                </a:solidFill>
                <a:latin typeface="Times New Roman" pitchFamily="18" charset="0"/>
                <a:cs typeface="Times New Roman" pitchFamily="18" charset="0"/>
              </a:rPr>
              <a:t> ,</a:t>
            </a:r>
            <a:r>
              <a:rPr lang="en-US" sz="2200" b="0" i="1" u="none" dirty="0" err="1">
                <a:solidFill>
                  <a:srgbClr val="000099"/>
                </a:solidFill>
                <a:latin typeface="Times New Roman" pitchFamily="18" charset="0"/>
                <a:cs typeface="Times New Roman" pitchFamily="18" charset="0"/>
              </a:rPr>
              <a:t>là</a:t>
            </a:r>
            <a:r>
              <a:rPr lang="en-US" sz="2200" b="0" i="1" u="none" dirty="0">
                <a:solidFill>
                  <a:srgbClr val="000099"/>
                </a:solidFill>
                <a:latin typeface="Times New Roman" pitchFamily="18" charset="0"/>
                <a:cs typeface="Times New Roman" pitchFamily="18" charset="0"/>
              </a:rPr>
              <a:t> </a:t>
            </a:r>
            <a:r>
              <a:rPr lang="en-US" sz="2200" b="0" i="1" u="none" dirty="0" err="1">
                <a:solidFill>
                  <a:srgbClr val="000099"/>
                </a:solidFill>
                <a:latin typeface="Times New Roman" pitchFamily="18" charset="0"/>
                <a:cs typeface="Times New Roman" pitchFamily="18" charset="0"/>
              </a:rPr>
              <a:t>quan</a:t>
            </a:r>
            <a:r>
              <a:rPr lang="en-US" sz="2200" b="0" i="1" u="none" dirty="0">
                <a:solidFill>
                  <a:srgbClr val="000099"/>
                </a:solidFill>
                <a:latin typeface="Times New Roman" pitchFamily="18" charset="0"/>
                <a:cs typeface="Times New Roman" pitchFamily="18" charset="0"/>
              </a:rPr>
              <a:t> </a:t>
            </a:r>
            <a:r>
              <a:rPr lang="en-US" sz="2200" b="0" i="1" u="none" dirty="0" err="1">
                <a:solidFill>
                  <a:srgbClr val="000099"/>
                </a:solidFill>
                <a:latin typeface="Times New Roman" pitchFamily="18" charset="0"/>
                <a:cs typeface="Times New Roman" pitchFamily="18" charset="0"/>
              </a:rPr>
              <a:t>trọng</a:t>
            </a:r>
            <a:r>
              <a:rPr lang="en-US" sz="2200" b="0" i="1" u="none" dirty="0">
                <a:solidFill>
                  <a:srgbClr val="000099"/>
                </a:solidFill>
                <a:latin typeface="Times New Roman" pitchFamily="18" charset="0"/>
                <a:cs typeface="Times New Roman" pitchFamily="18" charset="0"/>
              </a:rPr>
              <a:t> </a:t>
            </a:r>
            <a:r>
              <a:rPr lang="en-US" sz="2200" b="0" i="1" u="none" dirty="0" err="1">
                <a:solidFill>
                  <a:srgbClr val="000099"/>
                </a:solidFill>
                <a:latin typeface="Times New Roman" pitchFamily="18" charset="0"/>
                <a:cs typeface="Times New Roman" pitchFamily="18" charset="0"/>
              </a:rPr>
              <a:t>nhất</a:t>
            </a:r>
            <a:r>
              <a:rPr lang="en-US" sz="2200" b="0" i="1" u="none" dirty="0">
                <a:solidFill>
                  <a:srgbClr val="000099"/>
                </a:solidFill>
                <a:latin typeface="Times New Roman" pitchFamily="18" charset="0"/>
                <a:cs typeface="Times New Roman" pitchFamily="18" charset="0"/>
              </a:rPr>
              <a:t>.</a:t>
            </a:r>
          </a:p>
          <a:p>
            <a:pPr algn="just">
              <a:buFont typeface="Wingdings" pitchFamily="2" charset="2"/>
              <a:buChar char="ü"/>
            </a:pPr>
            <a:r>
              <a:rPr lang="en-US" sz="2200" b="0" i="1" u="none" dirty="0" err="1">
                <a:solidFill>
                  <a:srgbClr val="000099"/>
                </a:solidFill>
                <a:latin typeface="Times New Roman" pitchFamily="18" charset="0"/>
                <a:cs typeface="Times New Roman" pitchFamily="18" charset="0"/>
              </a:rPr>
              <a:t>Dân</a:t>
            </a:r>
            <a:r>
              <a:rPr lang="en-US" sz="2200" b="0" i="1" u="none" dirty="0">
                <a:solidFill>
                  <a:srgbClr val="000099"/>
                </a:solidFill>
                <a:latin typeface="Times New Roman" pitchFamily="18" charset="0"/>
                <a:cs typeface="Times New Roman" pitchFamily="18" charset="0"/>
              </a:rPr>
              <a:t> </a:t>
            </a:r>
            <a:r>
              <a:rPr lang="en-US" sz="2200" b="0" i="1" u="none" dirty="0" err="1">
                <a:solidFill>
                  <a:srgbClr val="000099"/>
                </a:solidFill>
                <a:latin typeface="Times New Roman" pitchFamily="18" charset="0"/>
                <a:cs typeface="Times New Roman" pitchFamily="18" charset="0"/>
              </a:rPr>
              <a:t>là</a:t>
            </a:r>
            <a:r>
              <a:rPr lang="en-US" sz="2200" b="0" i="1" u="none" dirty="0">
                <a:solidFill>
                  <a:srgbClr val="000099"/>
                </a:solidFill>
                <a:latin typeface="Times New Roman" pitchFamily="18" charset="0"/>
                <a:cs typeface="Times New Roman" pitchFamily="18" charset="0"/>
              </a:rPr>
              <a:t> </a:t>
            </a:r>
            <a:r>
              <a:rPr lang="en-US" sz="2200" b="0" i="1" u="none" dirty="0" err="1">
                <a:solidFill>
                  <a:srgbClr val="000099"/>
                </a:solidFill>
                <a:latin typeface="Times New Roman" pitchFamily="18" charset="0"/>
                <a:cs typeface="Times New Roman" pitchFamily="18" charset="0"/>
              </a:rPr>
              <a:t>gốc</a:t>
            </a:r>
            <a:r>
              <a:rPr lang="en-US" sz="2200" b="0" i="1" u="none" dirty="0">
                <a:solidFill>
                  <a:srgbClr val="000099"/>
                </a:solidFill>
                <a:latin typeface="Times New Roman" pitchFamily="18" charset="0"/>
                <a:cs typeface="Times New Roman" pitchFamily="18" charset="0"/>
              </a:rPr>
              <a:t> </a:t>
            </a:r>
            <a:r>
              <a:rPr lang="en-US" sz="2200" b="0" i="1" u="none" dirty="0" err="1">
                <a:solidFill>
                  <a:srgbClr val="000099"/>
                </a:solidFill>
                <a:latin typeface="Times New Roman" pitchFamily="18" charset="0"/>
                <a:cs typeface="Times New Roman" pitchFamily="18" charset="0"/>
              </a:rPr>
              <a:t>của</a:t>
            </a:r>
            <a:r>
              <a:rPr lang="en-US" sz="2200" b="0" i="1" u="none" dirty="0">
                <a:solidFill>
                  <a:srgbClr val="000099"/>
                </a:solidFill>
                <a:latin typeface="Times New Roman" pitchFamily="18" charset="0"/>
                <a:cs typeface="Times New Roman" pitchFamily="18" charset="0"/>
              </a:rPr>
              <a:t> </a:t>
            </a:r>
            <a:r>
              <a:rPr lang="en-US" sz="2200" b="0" i="1" u="none" dirty="0" err="1">
                <a:solidFill>
                  <a:srgbClr val="000099"/>
                </a:solidFill>
                <a:latin typeface="Times New Roman" pitchFamily="18" charset="0"/>
                <a:cs typeface="Times New Roman" pitchFamily="18" charset="0"/>
              </a:rPr>
              <a:t>nước</a:t>
            </a:r>
            <a:r>
              <a:rPr lang="en-US" sz="2200" b="0" i="1" u="none" dirty="0">
                <a:solidFill>
                  <a:srgbClr val="000099"/>
                </a:solidFill>
                <a:latin typeface="Times New Roman" pitchFamily="18" charset="0"/>
                <a:cs typeface="Times New Roman" pitchFamily="18" charset="0"/>
              </a:rPr>
              <a:t>, </a:t>
            </a:r>
            <a:r>
              <a:rPr lang="en-US" sz="2200" b="0" i="1" u="none" dirty="0" err="1">
                <a:solidFill>
                  <a:srgbClr val="000099"/>
                </a:solidFill>
                <a:latin typeface="Times New Roman" pitchFamily="18" charset="0"/>
                <a:cs typeface="Times New Roman" pitchFamily="18" charset="0"/>
              </a:rPr>
              <a:t>của</a:t>
            </a:r>
            <a:r>
              <a:rPr lang="en-US" sz="2200" b="0" i="1" u="none" dirty="0">
                <a:solidFill>
                  <a:srgbClr val="000099"/>
                </a:solidFill>
                <a:latin typeface="Times New Roman" pitchFamily="18" charset="0"/>
                <a:cs typeface="Times New Roman" pitchFamily="18" charset="0"/>
              </a:rPr>
              <a:t> </a:t>
            </a:r>
            <a:r>
              <a:rPr lang="en-US" sz="2200" b="0" i="1" u="none" dirty="0" err="1">
                <a:solidFill>
                  <a:srgbClr val="000099"/>
                </a:solidFill>
                <a:latin typeface="Times New Roman" pitchFamily="18" charset="0"/>
                <a:cs typeface="Times New Roman" pitchFamily="18" charset="0"/>
              </a:rPr>
              <a:t>cách</a:t>
            </a:r>
            <a:r>
              <a:rPr lang="en-US" sz="2200" b="0" i="1" u="none" dirty="0">
                <a:solidFill>
                  <a:srgbClr val="000099"/>
                </a:solidFill>
                <a:latin typeface="Times New Roman" pitchFamily="18" charset="0"/>
                <a:cs typeface="Times New Roman" pitchFamily="18" charset="0"/>
              </a:rPr>
              <a:t> </a:t>
            </a:r>
            <a:r>
              <a:rPr lang="en-US" sz="2200" b="0" i="1" u="none" dirty="0" err="1">
                <a:solidFill>
                  <a:srgbClr val="000099"/>
                </a:solidFill>
                <a:latin typeface="Times New Roman" pitchFamily="18" charset="0"/>
                <a:cs typeface="Times New Roman" pitchFamily="18" charset="0"/>
              </a:rPr>
              <a:t>mạng</a:t>
            </a:r>
            <a:endParaRPr lang="en-US" sz="2200" b="0" i="1" u="none" dirty="0">
              <a:solidFill>
                <a:srgbClr val="000099"/>
              </a:solidFill>
              <a:latin typeface="Times New Roman" pitchFamily="18" charset="0"/>
              <a:cs typeface="Times New Roman" pitchFamily="18" charset="0"/>
            </a:endParaRPr>
          </a:p>
          <a:p>
            <a:pPr algn="just">
              <a:buFont typeface="Wingdings" pitchFamily="2" charset="2"/>
              <a:buChar char="ü"/>
            </a:pPr>
            <a:r>
              <a:rPr lang="en-US" sz="2200" b="0" i="1" u="none" dirty="0" err="1">
                <a:solidFill>
                  <a:srgbClr val="000099"/>
                </a:solidFill>
                <a:latin typeface="Times New Roman" pitchFamily="18" charset="0"/>
                <a:cs typeface="Times New Roman" pitchFamily="18" charset="0"/>
              </a:rPr>
              <a:t>Dân</a:t>
            </a:r>
            <a:r>
              <a:rPr lang="en-US" sz="2200" b="0" i="1" u="none" dirty="0">
                <a:solidFill>
                  <a:srgbClr val="000099"/>
                </a:solidFill>
                <a:latin typeface="Times New Roman" pitchFamily="18" charset="0"/>
                <a:cs typeface="Times New Roman" pitchFamily="18" charset="0"/>
              </a:rPr>
              <a:t> </a:t>
            </a:r>
            <a:r>
              <a:rPr lang="en-US" sz="2200" b="0" i="1" u="none" dirty="0" err="1">
                <a:solidFill>
                  <a:srgbClr val="000099"/>
                </a:solidFill>
                <a:latin typeface="Times New Roman" pitchFamily="18" charset="0"/>
                <a:cs typeface="Times New Roman" pitchFamily="18" charset="0"/>
              </a:rPr>
              <a:t>là</a:t>
            </a:r>
            <a:r>
              <a:rPr lang="en-US" sz="2200" b="0" i="1" u="none" dirty="0">
                <a:solidFill>
                  <a:srgbClr val="000099"/>
                </a:solidFill>
                <a:latin typeface="Times New Roman" pitchFamily="18" charset="0"/>
                <a:cs typeface="Times New Roman" pitchFamily="18" charset="0"/>
              </a:rPr>
              <a:t> </a:t>
            </a:r>
            <a:r>
              <a:rPr lang="en-US" sz="2200" b="0" i="1" u="none" dirty="0" err="1">
                <a:solidFill>
                  <a:srgbClr val="000099"/>
                </a:solidFill>
                <a:latin typeface="Times New Roman" pitchFamily="18" charset="0"/>
                <a:cs typeface="Times New Roman" pitchFamily="18" charset="0"/>
              </a:rPr>
              <a:t>chủ</a:t>
            </a:r>
            <a:r>
              <a:rPr lang="en-US" sz="2200" b="0" i="1" u="none" dirty="0">
                <a:solidFill>
                  <a:srgbClr val="000099"/>
                </a:solidFill>
                <a:latin typeface="Times New Roman" pitchFamily="18" charset="0"/>
                <a:cs typeface="Times New Roman" pitchFamily="18" charset="0"/>
              </a:rPr>
              <a:t>, </a:t>
            </a:r>
            <a:r>
              <a:rPr lang="en-US" sz="2200" b="0" i="1" u="none" dirty="0" err="1">
                <a:solidFill>
                  <a:srgbClr val="000099"/>
                </a:solidFill>
                <a:latin typeface="Times New Roman" pitchFamily="18" charset="0"/>
                <a:cs typeface="Times New Roman" pitchFamily="18" charset="0"/>
              </a:rPr>
              <a:t>mọi</a:t>
            </a:r>
            <a:r>
              <a:rPr lang="en-US" sz="2200" b="0" i="1" u="none" dirty="0">
                <a:solidFill>
                  <a:srgbClr val="000099"/>
                </a:solidFill>
                <a:latin typeface="Times New Roman" pitchFamily="18" charset="0"/>
                <a:cs typeface="Times New Roman" pitchFamily="18" charset="0"/>
              </a:rPr>
              <a:t> </a:t>
            </a:r>
            <a:r>
              <a:rPr lang="en-US" sz="2200" b="0" i="1" u="none" dirty="0" err="1">
                <a:solidFill>
                  <a:srgbClr val="000099"/>
                </a:solidFill>
                <a:latin typeface="Times New Roman" pitchFamily="18" charset="0"/>
                <a:cs typeface="Times New Roman" pitchFamily="18" charset="0"/>
              </a:rPr>
              <a:t>quyền</a:t>
            </a:r>
            <a:r>
              <a:rPr lang="en-US" sz="2200" b="0" i="1" u="none" dirty="0">
                <a:solidFill>
                  <a:srgbClr val="000099"/>
                </a:solidFill>
                <a:latin typeface="Times New Roman" pitchFamily="18" charset="0"/>
                <a:cs typeface="Times New Roman" pitchFamily="18" charset="0"/>
              </a:rPr>
              <a:t> </a:t>
            </a:r>
            <a:r>
              <a:rPr lang="en-US" sz="2200" b="0" i="1" u="none" dirty="0" err="1">
                <a:solidFill>
                  <a:srgbClr val="000099"/>
                </a:solidFill>
                <a:latin typeface="Times New Roman" pitchFamily="18" charset="0"/>
                <a:cs typeface="Times New Roman" pitchFamily="18" charset="0"/>
              </a:rPr>
              <a:t>hành</a:t>
            </a:r>
            <a:r>
              <a:rPr lang="en-US" sz="2200" b="0" i="1" u="none" dirty="0">
                <a:solidFill>
                  <a:srgbClr val="000099"/>
                </a:solidFill>
                <a:latin typeface="Times New Roman" pitchFamily="18" charset="0"/>
                <a:cs typeface="Times New Roman" pitchFamily="18" charset="0"/>
              </a:rPr>
              <a:t> </a:t>
            </a:r>
            <a:r>
              <a:rPr lang="en-US" sz="2200" b="0" i="1" u="none" dirty="0" err="1">
                <a:solidFill>
                  <a:srgbClr val="000099"/>
                </a:solidFill>
                <a:latin typeface="Times New Roman" pitchFamily="18" charset="0"/>
                <a:cs typeface="Times New Roman" pitchFamily="18" charset="0"/>
              </a:rPr>
              <a:t>và</a:t>
            </a:r>
            <a:r>
              <a:rPr lang="en-US" sz="2200" b="0" i="1" u="none" dirty="0">
                <a:solidFill>
                  <a:srgbClr val="000099"/>
                </a:solidFill>
                <a:latin typeface="Times New Roman" pitchFamily="18" charset="0"/>
                <a:cs typeface="Times New Roman" pitchFamily="18" charset="0"/>
              </a:rPr>
              <a:t> </a:t>
            </a:r>
            <a:r>
              <a:rPr lang="en-US" sz="2200" b="0" i="1" u="none" dirty="0" err="1">
                <a:solidFill>
                  <a:srgbClr val="000099"/>
                </a:solidFill>
                <a:latin typeface="Times New Roman" pitchFamily="18" charset="0"/>
                <a:cs typeface="Times New Roman" pitchFamily="18" charset="0"/>
              </a:rPr>
              <a:t>lực</a:t>
            </a:r>
            <a:r>
              <a:rPr lang="en-US" sz="2200" b="0" i="1" u="none" dirty="0">
                <a:solidFill>
                  <a:srgbClr val="000099"/>
                </a:solidFill>
                <a:latin typeface="Times New Roman" pitchFamily="18" charset="0"/>
                <a:cs typeface="Times New Roman" pitchFamily="18" charset="0"/>
              </a:rPr>
              <a:t> </a:t>
            </a:r>
            <a:r>
              <a:rPr lang="en-US" sz="2200" b="0" i="1" u="none" dirty="0" err="1">
                <a:solidFill>
                  <a:srgbClr val="000099"/>
                </a:solidFill>
                <a:latin typeface="Times New Roman" pitchFamily="18" charset="0"/>
                <a:cs typeface="Times New Roman" pitchFamily="18" charset="0"/>
              </a:rPr>
              <a:t>lượng</a:t>
            </a:r>
            <a:r>
              <a:rPr lang="en-US" sz="2200" b="0" i="1" u="none" dirty="0">
                <a:solidFill>
                  <a:srgbClr val="000099"/>
                </a:solidFill>
                <a:latin typeface="Times New Roman" pitchFamily="18" charset="0"/>
                <a:cs typeface="Times New Roman" pitchFamily="18" charset="0"/>
              </a:rPr>
              <a:t> </a:t>
            </a:r>
            <a:r>
              <a:rPr lang="en-US" sz="2200" b="0" i="1" u="none" dirty="0" err="1">
                <a:solidFill>
                  <a:srgbClr val="000099"/>
                </a:solidFill>
                <a:latin typeface="Times New Roman" pitchFamily="18" charset="0"/>
                <a:cs typeface="Times New Roman" pitchFamily="18" charset="0"/>
              </a:rPr>
              <a:t>đều</a:t>
            </a:r>
            <a:r>
              <a:rPr lang="en-US" sz="2200" b="0" i="1" u="none" dirty="0">
                <a:solidFill>
                  <a:srgbClr val="000099"/>
                </a:solidFill>
                <a:latin typeface="Times New Roman" pitchFamily="18" charset="0"/>
                <a:cs typeface="Times New Roman" pitchFamily="18" charset="0"/>
              </a:rPr>
              <a:t> ở </a:t>
            </a:r>
            <a:r>
              <a:rPr lang="en-US" sz="2200" b="0" i="1" u="none" dirty="0" err="1">
                <a:solidFill>
                  <a:srgbClr val="000099"/>
                </a:solidFill>
                <a:latin typeface="Times New Roman" pitchFamily="18" charset="0"/>
                <a:cs typeface="Times New Roman" pitchFamily="18" charset="0"/>
              </a:rPr>
              <a:t>nơi</a:t>
            </a:r>
            <a:r>
              <a:rPr lang="en-US" sz="2200" b="0" i="1" u="none" dirty="0">
                <a:solidFill>
                  <a:srgbClr val="000099"/>
                </a:solidFill>
                <a:latin typeface="Times New Roman" pitchFamily="18" charset="0"/>
                <a:cs typeface="Times New Roman" pitchFamily="18" charset="0"/>
              </a:rPr>
              <a:t> </a:t>
            </a:r>
            <a:r>
              <a:rPr lang="en-US" sz="2200" b="0" i="1" u="none" dirty="0" err="1">
                <a:solidFill>
                  <a:srgbClr val="000099"/>
                </a:solidFill>
                <a:latin typeface="Times New Roman" pitchFamily="18" charset="0"/>
                <a:cs typeface="Times New Roman" pitchFamily="18" charset="0"/>
              </a:rPr>
              <a:t>dân</a:t>
            </a:r>
            <a:r>
              <a:rPr lang="en-US" sz="2200" b="0" i="1" u="none" dirty="0" smtClean="0">
                <a:solidFill>
                  <a:srgbClr val="000099"/>
                </a:solidFill>
                <a:latin typeface="Times New Roman" pitchFamily="18" charset="0"/>
                <a:cs typeface="Times New Roman" pitchFamily="18" charset="0"/>
              </a:rPr>
              <a:t>.</a:t>
            </a:r>
          </a:p>
          <a:p>
            <a:pPr algn="just">
              <a:buFont typeface="Wingdings" pitchFamily="2" charset="2"/>
              <a:buChar char="ü"/>
            </a:pPr>
            <a:r>
              <a:rPr lang="en-US" sz="2200" i="1" dirty="0" smtClean="0">
                <a:solidFill>
                  <a:srgbClr val="000099"/>
                </a:solidFill>
                <a:latin typeface="Times New Roman" pitchFamily="18" charset="0"/>
                <a:cs typeface="Times New Roman" pitchFamily="18" charset="0"/>
              </a:rPr>
              <a:t> </a:t>
            </a:r>
            <a:r>
              <a:rPr lang="en-US" sz="2200" i="1" dirty="0" err="1" smtClean="0">
                <a:solidFill>
                  <a:srgbClr val="000099"/>
                </a:solidFill>
                <a:latin typeface="Times New Roman" pitchFamily="18" charset="0"/>
                <a:cs typeface="Times New Roman" pitchFamily="18" charset="0"/>
              </a:rPr>
              <a:t>Dân</a:t>
            </a:r>
            <a:r>
              <a:rPr lang="en-US" sz="2200" i="1" dirty="0" smtClean="0">
                <a:solidFill>
                  <a:srgbClr val="000099"/>
                </a:solidFill>
                <a:latin typeface="Times New Roman" pitchFamily="18" charset="0"/>
                <a:cs typeface="Times New Roman" pitchFamily="18" charset="0"/>
              </a:rPr>
              <a:t> </a:t>
            </a:r>
            <a:r>
              <a:rPr lang="en-US" sz="2200" i="1" dirty="0" err="1" smtClean="0">
                <a:solidFill>
                  <a:srgbClr val="000099"/>
                </a:solidFill>
                <a:latin typeface="Times New Roman" pitchFamily="18" charset="0"/>
                <a:cs typeface="Times New Roman" pitchFamily="18" charset="0"/>
              </a:rPr>
              <a:t>có</a:t>
            </a:r>
            <a:r>
              <a:rPr lang="en-US" sz="2200" i="1" dirty="0" smtClean="0">
                <a:solidFill>
                  <a:srgbClr val="000099"/>
                </a:solidFill>
                <a:latin typeface="Times New Roman" pitchFamily="18" charset="0"/>
                <a:cs typeface="Times New Roman" pitchFamily="18" charset="0"/>
              </a:rPr>
              <a:t> </a:t>
            </a:r>
            <a:r>
              <a:rPr lang="en-US" sz="2200" i="1" dirty="0" err="1" smtClean="0">
                <a:solidFill>
                  <a:srgbClr val="000099"/>
                </a:solidFill>
                <a:latin typeface="Times New Roman" pitchFamily="18" charset="0"/>
                <a:cs typeface="Times New Roman" pitchFamily="18" charset="0"/>
              </a:rPr>
              <a:t>quyền</a:t>
            </a:r>
            <a:r>
              <a:rPr lang="en-US" sz="2200" i="1" dirty="0" smtClean="0">
                <a:solidFill>
                  <a:srgbClr val="000099"/>
                </a:solidFill>
                <a:latin typeface="Times New Roman" pitchFamily="18" charset="0"/>
                <a:cs typeface="Times New Roman" pitchFamily="18" charset="0"/>
              </a:rPr>
              <a:t>, </a:t>
            </a:r>
            <a:r>
              <a:rPr lang="en-US" sz="2200" i="1" dirty="0" err="1" smtClean="0">
                <a:solidFill>
                  <a:srgbClr val="000099"/>
                </a:solidFill>
                <a:latin typeface="Times New Roman" pitchFamily="18" charset="0"/>
                <a:cs typeface="Times New Roman" pitchFamily="18" charset="0"/>
              </a:rPr>
              <a:t>nhưng</a:t>
            </a:r>
            <a:r>
              <a:rPr lang="en-US" sz="2200" i="1" dirty="0" smtClean="0">
                <a:solidFill>
                  <a:srgbClr val="000099"/>
                </a:solidFill>
                <a:latin typeface="Times New Roman" pitchFamily="18" charset="0"/>
                <a:cs typeface="Times New Roman" pitchFamily="18" charset="0"/>
              </a:rPr>
              <a:t> </a:t>
            </a:r>
            <a:r>
              <a:rPr lang="en-US" sz="2200" i="1" dirty="0" err="1" smtClean="0">
                <a:solidFill>
                  <a:srgbClr val="000099"/>
                </a:solidFill>
                <a:latin typeface="Times New Roman" pitchFamily="18" charset="0"/>
                <a:cs typeface="Times New Roman" pitchFamily="18" charset="0"/>
              </a:rPr>
              <a:t>phải</a:t>
            </a:r>
            <a:r>
              <a:rPr lang="en-US" sz="2200" i="1" dirty="0" smtClean="0">
                <a:solidFill>
                  <a:srgbClr val="000099"/>
                </a:solidFill>
                <a:latin typeface="Times New Roman" pitchFamily="18" charset="0"/>
                <a:cs typeface="Times New Roman" pitchFamily="18" charset="0"/>
              </a:rPr>
              <a:t> </a:t>
            </a:r>
            <a:r>
              <a:rPr lang="en-US" sz="2200" i="1" dirty="0" err="1" smtClean="0">
                <a:solidFill>
                  <a:srgbClr val="000099"/>
                </a:solidFill>
                <a:latin typeface="Times New Roman" pitchFamily="18" charset="0"/>
                <a:cs typeface="Times New Roman" pitchFamily="18" charset="0"/>
              </a:rPr>
              <a:t>có</a:t>
            </a:r>
            <a:r>
              <a:rPr lang="en-US" sz="2200" i="1" dirty="0" smtClean="0">
                <a:solidFill>
                  <a:srgbClr val="000099"/>
                </a:solidFill>
                <a:latin typeface="Times New Roman" pitchFamily="18" charset="0"/>
                <a:cs typeface="Times New Roman" pitchFamily="18" charset="0"/>
              </a:rPr>
              <a:t> </a:t>
            </a:r>
            <a:r>
              <a:rPr lang="en-US" sz="2200" i="1" dirty="0" err="1" smtClean="0">
                <a:solidFill>
                  <a:srgbClr val="000099"/>
                </a:solidFill>
                <a:latin typeface="Times New Roman" pitchFamily="18" charset="0"/>
                <a:cs typeface="Times New Roman" pitchFamily="18" charset="0"/>
              </a:rPr>
              <a:t>nghĩa</a:t>
            </a:r>
            <a:r>
              <a:rPr lang="en-US" sz="2200" i="1" dirty="0" smtClean="0">
                <a:solidFill>
                  <a:srgbClr val="000099"/>
                </a:solidFill>
                <a:latin typeface="Times New Roman" pitchFamily="18" charset="0"/>
                <a:cs typeface="Times New Roman" pitchFamily="18" charset="0"/>
              </a:rPr>
              <a:t> </a:t>
            </a:r>
            <a:r>
              <a:rPr lang="en-US" sz="2200" i="1" dirty="0" err="1" smtClean="0">
                <a:solidFill>
                  <a:srgbClr val="000099"/>
                </a:solidFill>
                <a:latin typeface="Times New Roman" pitchFamily="18" charset="0"/>
                <a:cs typeface="Times New Roman" pitchFamily="18" charset="0"/>
              </a:rPr>
              <a:t>vụ</a:t>
            </a:r>
            <a:r>
              <a:rPr lang="en-US" sz="2200" i="1" dirty="0" smtClean="0">
                <a:solidFill>
                  <a:srgbClr val="000099"/>
                </a:solidFill>
                <a:latin typeface="Times New Roman" pitchFamily="18" charset="0"/>
                <a:cs typeface="Times New Roman" pitchFamily="18" charset="0"/>
              </a:rPr>
              <a:t>, </a:t>
            </a:r>
            <a:r>
              <a:rPr lang="en-US" sz="2200" i="1" dirty="0" err="1" smtClean="0">
                <a:solidFill>
                  <a:srgbClr val="000099"/>
                </a:solidFill>
                <a:latin typeface="Times New Roman" pitchFamily="18" charset="0"/>
                <a:cs typeface="Times New Roman" pitchFamily="18" charset="0"/>
              </a:rPr>
              <a:t>trách</a:t>
            </a:r>
            <a:r>
              <a:rPr lang="en-US" sz="2200" i="1" dirty="0" smtClean="0">
                <a:solidFill>
                  <a:srgbClr val="000099"/>
                </a:solidFill>
                <a:latin typeface="Times New Roman" pitchFamily="18" charset="0"/>
                <a:cs typeface="Times New Roman" pitchFamily="18" charset="0"/>
              </a:rPr>
              <a:t> </a:t>
            </a:r>
            <a:r>
              <a:rPr lang="en-US" sz="2200" i="1" dirty="0" err="1" smtClean="0">
                <a:solidFill>
                  <a:srgbClr val="000099"/>
                </a:solidFill>
                <a:latin typeface="Times New Roman" pitchFamily="18" charset="0"/>
                <a:cs typeface="Times New Roman" pitchFamily="18" charset="0"/>
              </a:rPr>
              <a:t>nhiệm</a:t>
            </a:r>
            <a:r>
              <a:rPr lang="en-US" sz="2200" i="1" dirty="0" smtClean="0">
                <a:solidFill>
                  <a:srgbClr val="000099"/>
                </a:solidFill>
                <a:latin typeface="Times New Roman" pitchFamily="18" charset="0"/>
                <a:cs typeface="Times New Roman" pitchFamily="18" charset="0"/>
              </a:rPr>
              <a:t> </a:t>
            </a:r>
            <a:r>
              <a:rPr lang="en-US" sz="2200" i="1" dirty="0" err="1" smtClean="0">
                <a:solidFill>
                  <a:srgbClr val="000099"/>
                </a:solidFill>
                <a:latin typeface="Times New Roman" pitchFamily="18" charset="0"/>
                <a:cs typeface="Times New Roman" pitchFamily="18" charset="0"/>
              </a:rPr>
              <a:t>đối</a:t>
            </a:r>
            <a:r>
              <a:rPr lang="en-US" sz="2200" i="1" dirty="0" smtClean="0">
                <a:solidFill>
                  <a:srgbClr val="000099"/>
                </a:solidFill>
                <a:latin typeface="Times New Roman" pitchFamily="18" charset="0"/>
                <a:cs typeface="Times New Roman" pitchFamily="18" charset="0"/>
              </a:rPr>
              <a:t> </a:t>
            </a:r>
            <a:r>
              <a:rPr lang="en-US" sz="2200" i="1" dirty="0" err="1" smtClean="0">
                <a:solidFill>
                  <a:srgbClr val="000099"/>
                </a:solidFill>
                <a:latin typeface="Times New Roman" pitchFamily="18" charset="0"/>
                <a:cs typeface="Times New Roman" pitchFamily="18" charset="0"/>
              </a:rPr>
              <a:t>với</a:t>
            </a:r>
            <a:r>
              <a:rPr lang="en-US" sz="2200" i="1" dirty="0" smtClean="0">
                <a:solidFill>
                  <a:srgbClr val="000099"/>
                </a:solidFill>
                <a:latin typeface="Times New Roman" pitchFamily="18" charset="0"/>
                <a:cs typeface="Times New Roman" pitchFamily="18" charset="0"/>
              </a:rPr>
              <a:t> </a:t>
            </a:r>
            <a:r>
              <a:rPr lang="en-US" sz="2200" i="1" dirty="0" err="1" smtClean="0">
                <a:solidFill>
                  <a:srgbClr val="000099"/>
                </a:solidFill>
                <a:latin typeface="Times New Roman" pitchFamily="18" charset="0"/>
                <a:cs typeface="Times New Roman" pitchFamily="18" charset="0"/>
              </a:rPr>
              <a:t>đất</a:t>
            </a:r>
            <a:r>
              <a:rPr lang="en-US" sz="2200" i="1" dirty="0" smtClean="0">
                <a:solidFill>
                  <a:srgbClr val="000099"/>
                </a:solidFill>
                <a:latin typeface="Times New Roman" pitchFamily="18" charset="0"/>
                <a:cs typeface="Times New Roman" pitchFamily="18" charset="0"/>
              </a:rPr>
              <a:t> </a:t>
            </a:r>
            <a:r>
              <a:rPr lang="en-US" sz="2200" i="1" dirty="0" err="1" smtClean="0">
                <a:solidFill>
                  <a:srgbClr val="000099"/>
                </a:solidFill>
                <a:latin typeface="Times New Roman" pitchFamily="18" charset="0"/>
                <a:cs typeface="Times New Roman" pitchFamily="18" charset="0"/>
              </a:rPr>
              <a:t>nước</a:t>
            </a:r>
            <a:r>
              <a:rPr lang="en-US" sz="2200" i="1" dirty="0" smtClean="0">
                <a:solidFill>
                  <a:srgbClr val="000099"/>
                </a:solidFill>
                <a:latin typeface="Times New Roman" pitchFamily="18" charset="0"/>
                <a:cs typeface="Times New Roman" pitchFamily="18" charset="0"/>
              </a:rPr>
              <a:t>.</a:t>
            </a:r>
            <a:r>
              <a:rPr lang="en-US" sz="2200" i="1" dirty="0" smtClean="0">
                <a:latin typeface="Times New Roman" pitchFamily="18" charset="0"/>
                <a:cs typeface="Times New Roman" pitchFamily="18" charset="0"/>
              </a:rPr>
              <a:t> </a:t>
            </a:r>
          </a:p>
          <a:p>
            <a:pPr algn="just">
              <a:buFont typeface="Wingdings" pitchFamily="2" charset="2"/>
              <a:buChar char="ü"/>
            </a:pPr>
            <a:endParaRPr lang="en-US" sz="2200" b="0" i="1" u="none" dirty="0">
              <a:solidFill>
                <a:srgbClr val="000099"/>
              </a:solidFill>
              <a:latin typeface="Times New Roman" pitchFamily="18" charset="0"/>
              <a:cs typeface="Times New Roman" pitchFamily="18" charset="0"/>
            </a:endParaRPr>
          </a:p>
        </p:txBody>
      </p:sp>
      <p:sp>
        <p:nvSpPr>
          <p:cNvPr id="19457" name="Rectangle 1"/>
          <p:cNvSpPr>
            <a:spLocks noChangeArrowheads="1"/>
          </p:cNvSpPr>
          <p:nvPr/>
        </p:nvSpPr>
        <p:spPr bwMode="auto">
          <a:xfrm>
            <a:off x="2133600" y="387402"/>
            <a:ext cx="9553903"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sz="2800" b="1" i="0" u="none" strike="noStrike" cap="none" normalizeH="0" baseline="0" dirty="0" smtClean="0">
                <a:ln>
                  <a:noFill/>
                </a:ln>
                <a:solidFill>
                  <a:srgbClr val="FF0000"/>
                </a:solidFill>
                <a:effectLst/>
                <a:latin typeface="+mj-lt"/>
                <a:ea typeface="Times New Roman" pitchFamily="18" charset="0"/>
                <a:cs typeface="Arial" pitchFamily="34" charset="0"/>
              </a:rPr>
              <a:t>5.2. Tư tưởng Hồ Chí Minh về</a:t>
            </a:r>
            <a:r>
              <a:rPr kumimoji="0" lang="de-DE" sz="2800" b="1" i="0" u="none" strike="noStrike" cap="none" normalizeH="0" baseline="0" dirty="0" smtClean="0">
                <a:ln>
                  <a:noFill/>
                </a:ln>
                <a:solidFill>
                  <a:srgbClr val="FF0000"/>
                </a:solidFill>
                <a:effectLst/>
                <a:latin typeface="+mj-lt"/>
                <a:ea typeface="Times New Roman" pitchFamily="18" charset="0"/>
                <a:cs typeface="Arial" pitchFamily="34" charset="0"/>
              </a:rPr>
              <a:t> đoàn kết quốc tế</a:t>
            </a:r>
            <a:endParaRPr kumimoji="0" lang="de-DE" sz="2800" b="1" i="0" u="none" strike="noStrike" cap="none" normalizeH="0" baseline="0" dirty="0" smtClean="0">
              <a:ln>
                <a:noFill/>
              </a:ln>
              <a:solidFill>
                <a:srgbClr val="FF0000"/>
              </a:solidFill>
              <a:effectLst/>
              <a:latin typeface="+mj-lt"/>
              <a:cs typeface="Arial" pitchFamily="34" charset="0"/>
            </a:endParaRPr>
          </a:p>
        </p:txBody>
      </p:sp>
      <p:sp>
        <p:nvSpPr>
          <p:cNvPr id="19458" name="Rectangle 2"/>
          <p:cNvSpPr>
            <a:spLocks noChangeArrowheads="1"/>
          </p:cNvSpPr>
          <p:nvPr/>
        </p:nvSpPr>
        <p:spPr bwMode="auto">
          <a:xfrm>
            <a:off x="2017986" y="841989"/>
            <a:ext cx="4550979"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de-DE" sz="2000" b="1" i="0" u="none" strike="noStrike" cap="none" normalizeH="0" baseline="0" dirty="0" smtClean="0">
                <a:ln>
                  <a:noFill/>
                </a:ln>
                <a:solidFill>
                  <a:schemeClr val="accent1"/>
                </a:solidFill>
                <a:effectLst/>
                <a:latin typeface="Times New Roman" pitchFamily="18" charset="0"/>
                <a:ea typeface="Times New Roman" pitchFamily="18" charset="0"/>
                <a:cs typeface="Times New Roman" pitchFamily="18" charset="0"/>
              </a:rPr>
              <a:t>5.2.1. Sự cần thiết xây dựng đoàn kết quốc tế</a:t>
            </a:r>
            <a:endParaRPr kumimoji="0" lang="de-DE" sz="2000" b="1" i="0" u="none" strike="noStrike" cap="none" normalizeH="0" baseline="0" dirty="0" smtClean="0">
              <a:ln>
                <a:noFill/>
              </a:ln>
              <a:solidFill>
                <a:schemeClr val="accent1"/>
              </a:solidFill>
              <a:effectLst/>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2" descr="D:\hinh anh moi\anh bac ho\Picture1345.png"/>
          <p:cNvPicPr>
            <a:picLocks noChangeAspect="1" noChangeArrowheads="1"/>
          </p:cNvPicPr>
          <p:nvPr/>
        </p:nvPicPr>
        <p:blipFill>
          <a:blip r:embed="rId2" cstate="print"/>
          <a:srcRect/>
          <a:stretch>
            <a:fillRect/>
          </a:stretch>
        </p:blipFill>
        <p:spPr bwMode="auto">
          <a:xfrm>
            <a:off x="7416800" y="367862"/>
            <a:ext cx="4673600" cy="3061138"/>
          </a:xfrm>
          <a:prstGeom prst="rect">
            <a:avLst/>
          </a:prstGeom>
          <a:noFill/>
          <a:ln w="9525">
            <a:noFill/>
            <a:miter lim="800000"/>
            <a:headEnd/>
            <a:tailEnd/>
          </a:ln>
        </p:spPr>
      </p:pic>
      <p:pic>
        <p:nvPicPr>
          <p:cNvPr id="33796" name="Picture 3" descr="D:\hinh anh moi\anh bac ho\230px-Chston.jpg"/>
          <p:cNvPicPr>
            <a:picLocks noChangeAspect="1" noChangeArrowheads="1"/>
          </p:cNvPicPr>
          <p:nvPr/>
        </p:nvPicPr>
        <p:blipFill>
          <a:blip r:embed="rId3" cstate="print"/>
          <a:srcRect/>
          <a:stretch>
            <a:fillRect/>
          </a:stretch>
        </p:blipFill>
        <p:spPr bwMode="auto">
          <a:xfrm>
            <a:off x="7416800" y="3387726"/>
            <a:ext cx="4673600" cy="3317875"/>
          </a:xfrm>
          <a:prstGeom prst="rect">
            <a:avLst/>
          </a:prstGeom>
          <a:noFill/>
          <a:ln w="9525">
            <a:noFill/>
            <a:miter lim="800000"/>
            <a:headEnd/>
            <a:tailEnd/>
          </a:ln>
        </p:spPr>
      </p:pic>
      <p:sp>
        <p:nvSpPr>
          <p:cNvPr id="33798" name="Text Box 5"/>
          <p:cNvSpPr txBox="1">
            <a:spLocks noChangeArrowheads="1"/>
          </p:cNvSpPr>
          <p:nvPr/>
        </p:nvSpPr>
        <p:spPr bwMode="auto">
          <a:xfrm>
            <a:off x="315310" y="1542394"/>
            <a:ext cx="6800193" cy="1661993"/>
          </a:xfrm>
          <a:prstGeom prst="rect">
            <a:avLst/>
          </a:prstGeom>
          <a:noFill/>
          <a:ln w="9525">
            <a:noFill/>
            <a:miter lim="800000"/>
            <a:headEnd/>
            <a:tailEnd/>
          </a:ln>
        </p:spPr>
        <p:txBody>
          <a:bodyPr wrap="square">
            <a:spAutoFit/>
          </a:bodyPr>
          <a:lstStyle/>
          <a:p>
            <a:pPr algn="just">
              <a:spcBef>
                <a:spcPct val="50000"/>
              </a:spcBef>
            </a:pPr>
            <a:r>
              <a:rPr lang="en-US" sz="2200" u="none" dirty="0">
                <a:solidFill>
                  <a:srgbClr val="FF0066"/>
                </a:solidFill>
                <a:latin typeface="Times New Roman" pitchFamily="18" charset="0"/>
                <a:cs typeface="Times New Roman" pitchFamily="18" charset="0"/>
              </a:rPr>
              <a:t>b. </a:t>
            </a:r>
            <a:r>
              <a:rPr lang="en-US" sz="2200" u="none" dirty="0" err="1">
                <a:solidFill>
                  <a:srgbClr val="FF0066"/>
                </a:solidFill>
                <a:latin typeface="Times New Roman" pitchFamily="18" charset="0"/>
                <a:cs typeface="Times New Roman" pitchFamily="18" charset="0"/>
              </a:rPr>
              <a:t>Thực</a:t>
            </a:r>
            <a:r>
              <a:rPr lang="en-US" sz="2200" u="none" dirty="0">
                <a:solidFill>
                  <a:srgbClr val="FF0066"/>
                </a:solidFill>
                <a:latin typeface="Times New Roman" pitchFamily="18" charset="0"/>
                <a:cs typeface="Times New Roman" pitchFamily="18" charset="0"/>
              </a:rPr>
              <a:t> </a:t>
            </a:r>
            <a:r>
              <a:rPr lang="en-US" sz="2200" u="none" dirty="0" err="1">
                <a:solidFill>
                  <a:srgbClr val="FF0066"/>
                </a:solidFill>
                <a:latin typeface="Times New Roman" pitchFamily="18" charset="0"/>
                <a:cs typeface="Times New Roman" pitchFamily="18" charset="0"/>
              </a:rPr>
              <a:t>hiện</a:t>
            </a:r>
            <a:r>
              <a:rPr lang="en-US" sz="2200" u="none" dirty="0">
                <a:solidFill>
                  <a:srgbClr val="FF0066"/>
                </a:solidFill>
                <a:latin typeface="Times New Roman" pitchFamily="18" charset="0"/>
                <a:cs typeface="Times New Roman" pitchFamily="18" charset="0"/>
              </a:rPr>
              <a:t> </a:t>
            </a:r>
            <a:r>
              <a:rPr lang="en-US" sz="2200" u="none" dirty="0" err="1">
                <a:solidFill>
                  <a:srgbClr val="FF0066"/>
                </a:solidFill>
                <a:latin typeface="Times New Roman" pitchFamily="18" charset="0"/>
                <a:cs typeface="Times New Roman" pitchFamily="18" charset="0"/>
              </a:rPr>
              <a:t>đoàn</a:t>
            </a:r>
            <a:r>
              <a:rPr lang="en-US" sz="2200" u="none" dirty="0">
                <a:solidFill>
                  <a:srgbClr val="FF0066"/>
                </a:solidFill>
                <a:latin typeface="Times New Roman" pitchFamily="18" charset="0"/>
                <a:cs typeface="Times New Roman" pitchFamily="18" charset="0"/>
              </a:rPr>
              <a:t> </a:t>
            </a:r>
            <a:r>
              <a:rPr lang="en-US" sz="2200" u="none" dirty="0" err="1">
                <a:solidFill>
                  <a:srgbClr val="FF0066"/>
                </a:solidFill>
                <a:latin typeface="Times New Roman" pitchFamily="18" charset="0"/>
                <a:cs typeface="Times New Roman" pitchFamily="18" charset="0"/>
              </a:rPr>
              <a:t>kết</a:t>
            </a:r>
            <a:r>
              <a:rPr lang="en-US" sz="2200" u="none" dirty="0">
                <a:solidFill>
                  <a:srgbClr val="FF0066"/>
                </a:solidFill>
                <a:latin typeface="Times New Roman" pitchFamily="18" charset="0"/>
                <a:cs typeface="Times New Roman" pitchFamily="18" charset="0"/>
              </a:rPr>
              <a:t> </a:t>
            </a:r>
            <a:r>
              <a:rPr lang="en-US" sz="2200" u="none" dirty="0" err="1">
                <a:solidFill>
                  <a:srgbClr val="FF0066"/>
                </a:solidFill>
                <a:latin typeface="Times New Roman" pitchFamily="18" charset="0"/>
                <a:cs typeface="Times New Roman" pitchFamily="18" charset="0"/>
              </a:rPr>
              <a:t>quốc</a:t>
            </a:r>
            <a:r>
              <a:rPr lang="en-US" sz="2200" u="none" dirty="0">
                <a:solidFill>
                  <a:srgbClr val="FF0066"/>
                </a:solidFill>
                <a:latin typeface="Times New Roman" pitchFamily="18" charset="0"/>
                <a:cs typeface="Times New Roman" pitchFamily="18" charset="0"/>
              </a:rPr>
              <a:t> </a:t>
            </a:r>
            <a:r>
              <a:rPr lang="en-US" sz="2200" u="none" dirty="0" err="1">
                <a:solidFill>
                  <a:srgbClr val="FF0066"/>
                </a:solidFill>
                <a:latin typeface="Times New Roman" pitchFamily="18" charset="0"/>
                <a:cs typeface="Times New Roman" pitchFamily="18" charset="0"/>
              </a:rPr>
              <a:t>tế</a:t>
            </a:r>
            <a:r>
              <a:rPr lang="en-US" sz="2200" u="none" dirty="0">
                <a:solidFill>
                  <a:srgbClr val="FF0066"/>
                </a:solidFill>
                <a:latin typeface="Times New Roman" pitchFamily="18" charset="0"/>
                <a:cs typeface="Times New Roman" pitchFamily="18" charset="0"/>
              </a:rPr>
              <a:t>, </a:t>
            </a:r>
            <a:r>
              <a:rPr lang="en-US" sz="2200" u="none" dirty="0" err="1">
                <a:solidFill>
                  <a:srgbClr val="FF0066"/>
                </a:solidFill>
                <a:latin typeface="Times New Roman" pitchFamily="18" charset="0"/>
                <a:cs typeface="Times New Roman" pitchFamily="18" charset="0"/>
              </a:rPr>
              <a:t>nhằm</a:t>
            </a:r>
            <a:r>
              <a:rPr lang="en-US" sz="2200" u="none" dirty="0">
                <a:solidFill>
                  <a:srgbClr val="FF0066"/>
                </a:solidFill>
                <a:latin typeface="Times New Roman" pitchFamily="18" charset="0"/>
                <a:cs typeface="Times New Roman" pitchFamily="18" charset="0"/>
              </a:rPr>
              <a:t> </a:t>
            </a:r>
            <a:r>
              <a:rPr lang="en-US" sz="2200" u="none" dirty="0" err="1">
                <a:solidFill>
                  <a:srgbClr val="FF0066"/>
                </a:solidFill>
                <a:latin typeface="Times New Roman" pitchFamily="18" charset="0"/>
                <a:cs typeface="Times New Roman" pitchFamily="18" charset="0"/>
              </a:rPr>
              <a:t>góp</a:t>
            </a:r>
            <a:r>
              <a:rPr lang="en-US" sz="2200" u="none" dirty="0">
                <a:solidFill>
                  <a:srgbClr val="FF0066"/>
                </a:solidFill>
                <a:latin typeface="Times New Roman" pitchFamily="18" charset="0"/>
                <a:cs typeface="Times New Roman" pitchFamily="18" charset="0"/>
              </a:rPr>
              <a:t> </a:t>
            </a:r>
            <a:r>
              <a:rPr lang="en-US" sz="2200" u="none" dirty="0" err="1">
                <a:solidFill>
                  <a:srgbClr val="FF0066"/>
                </a:solidFill>
                <a:latin typeface="Times New Roman" pitchFamily="18" charset="0"/>
                <a:cs typeface="Times New Roman" pitchFamily="18" charset="0"/>
              </a:rPr>
              <a:t>phần</a:t>
            </a:r>
            <a:r>
              <a:rPr lang="en-US" sz="2200" u="none" dirty="0">
                <a:solidFill>
                  <a:srgbClr val="FF0066"/>
                </a:solidFill>
                <a:latin typeface="Times New Roman" pitchFamily="18" charset="0"/>
                <a:cs typeface="Times New Roman" pitchFamily="18" charset="0"/>
              </a:rPr>
              <a:t> </a:t>
            </a:r>
            <a:r>
              <a:rPr lang="en-US" sz="2200" u="none" dirty="0" err="1">
                <a:solidFill>
                  <a:srgbClr val="FF0066"/>
                </a:solidFill>
                <a:latin typeface="Times New Roman" pitchFamily="18" charset="0"/>
                <a:cs typeface="Times New Roman" pitchFamily="18" charset="0"/>
              </a:rPr>
              <a:t>cùng</a:t>
            </a:r>
            <a:r>
              <a:rPr lang="en-US" sz="2200" u="none" dirty="0">
                <a:solidFill>
                  <a:srgbClr val="FF0066"/>
                </a:solidFill>
                <a:latin typeface="Times New Roman" pitchFamily="18" charset="0"/>
                <a:cs typeface="Times New Roman" pitchFamily="18" charset="0"/>
              </a:rPr>
              <a:t> </a:t>
            </a:r>
            <a:r>
              <a:rPr lang="en-US" sz="2200" u="none" dirty="0" err="1">
                <a:solidFill>
                  <a:srgbClr val="FF0066"/>
                </a:solidFill>
                <a:latin typeface="Times New Roman" pitchFamily="18" charset="0"/>
                <a:cs typeface="Times New Roman" pitchFamily="18" charset="0"/>
              </a:rPr>
              <a:t>nhân</a:t>
            </a:r>
            <a:r>
              <a:rPr lang="en-US" sz="2200" u="none" dirty="0">
                <a:solidFill>
                  <a:srgbClr val="FF0066"/>
                </a:solidFill>
                <a:latin typeface="Times New Roman" pitchFamily="18" charset="0"/>
                <a:cs typeface="Times New Roman" pitchFamily="18" charset="0"/>
              </a:rPr>
              <a:t> </a:t>
            </a:r>
            <a:r>
              <a:rPr lang="en-US" sz="2200" u="none" dirty="0" err="1">
                <a:solidFill>
                  <a:srgbClr val="FF0066"/>
                </a:solidFill>
                <a:latin typeface="Times New Roman" pitchFamily="18" charset="0"/>
                <a:cs typeface="Times New Roman" pitchFamily="18" charset="0"/>
              </a:rPr>
              <a:t>dân</a:t>
            </a:r>
            <a:r>
              <a:rPr lang="en-US" sz="2200" u="none" dirty="0">
                <a:solidFill>
                  <a:srgbClr val="FF0066"/>
                </a:solidFill>
                <a:latin typeface="Times New Roman" pitchFamily="18" charset="0"/>
                <a:cs typeface="Times New Roman" pitchFamily="18" charset="0"/>
              </a:rPr>
              <a:t> </a:t>
            </a:r>
            <a:r>
              <a:rPr lang="en-US" sz="2200" u="none" dirty="0" err="1">
                <a:solidFill>
                  <a:srgbClr val="FF0066"/>
                </a:solidFill>
                <a:latin typeface="Times New Roman" pitchFamily="18" charset="0"/>
                <a:cs typeface="Times New Roman" pitchFamily="18" charset="0"/>
              </a:rPr>
              <a:t>thế</a:t>
            </a:r>
            <a:r>
              <a:rPr lang="en-US" sz="2200" u="none" dirty="0">
                <a:solidFill>
                  <a:srgbClr val="FF0066"/>
                </a:solidFill>
                <a:latin typeface="Times New Roman" pitchFamily="18" charset="0"/>
                <a:cs typeface="Times New Roman" pitchFamily="18" charset="0"/>
              </a:rPr>
              <a:t> </a:t>
            </a:r>
            <a:r>
              <a:rPr lang="en-US" sz="2200" u="none" dirty="0" err="1">
                <a:solidFill>
                  <a:srgbClr val="FF0066"/>
                </a:solidFill>
                <a:latin typeface="Times New Roman" pitchFamily="18" charset="0"/>
                <a:cs typeface="Times New Roman" pitchFamily="18" charset="0"/>
              </a:rPr>
              <a:t>giới</a:t>
            </a:r>
            <a:r>
              <a:rPr lang="en-US" sz="2200" u="none" dirty="0">
                <a:solidFill>
                  <a:srgbClr val="FF0066"/>
                </a:solidFill>
                <a:latin typeface="Times New Roman" pitchFamily="18" charset="0"/>
                <a:cs typeface="Times New Roman" pitchFamily="18" charset="0"/>
              </a:rPr>
              <a:t> </a:t>
            </a:r>
            <a:r>
              <a:rPr lang="en-US" sz="2200" u="none" dirty="0" err="1">
                <a:solidFill>
                  <a:srgbClr val="FF0066"/>
                </a:solidFill>
                <a:latin typeface="Times New Roman" pitchFamily="18" charset="0"/>
                <a:cs typeface="Times New Roman" pitchFamily="18" charset="0"/>
              </a:rPr>
              <a:t>thực</a:t>
            </a:r>
            <a:r>
              <a:rPr lang="en-US" sz="2200" u="none" dirty="0">
                <a:solidFill>
                  <a:srgbClr val="FF0066"/>
                </a:solidFill>
                <a:latin typeface="Times New Roman" pitchFamily="18" charset="0"/>
                <a:cs typeface="Times New Roman" pitchFamily="18" charset="0"/>
              </a:rPr>
              <a:t> </a:t>
            </a:r>
            <a:r>
              <a:rPr lang="en-US" sz="2200" u="none" dirty="0" err="1">
                <a:solidFill>
                  <a:srgbClr val="FF0066"/>
                </a:solidFill>
                <a:latin typeface="Times New Roman" pitchFamily="18" charset="0"/>
                <a:cs typeface="Times New Roman" pitchFamily="18" charset="0"/>
              </a:rPr>
              <a:t>hiện</a:t>
            </a:r>
            <a:r>
              <a:rPr lang="en-US" sz="2200" u="none" dirty="0">
                <a:solidFill>
                  <a:srgbClr val="FF0066"/>
                </a:solidFill>
                <a:latin typeface="Times New Roman" pitchFamily="18" charset="0"/>
                <a:cs typeface="Times New Roman" pitchFamily="18" charset="0"/>
              </a:rPr>
              <a:t> </a:t>
            </a:r>
            <a:r>
              <a:rPr lang="en-US" sz="2200" u="none" dirty="0" err="1">
                <a:solidFill>
                  <a:srgbClr val="FF0066"/>
                </a:solidFill>
                <a:latin typeface="Times New Roman" pitchFamily="18" charset="0"/>
                <a:cs typeface="Times New Roman" pitchFamily="18" charset="0"/>
              </a:rPr>
              <a:t>thắng</a:t>
            </a:r>
            <a:r>
              <a:rPr lang="en-US" sz="2200" u="none" dirty="0">
                <a:solidFill>
                  <a:srgbClr val="FF0066"/>
                </a:solidFill>
                <a:latin typeface="Times New Roman" pitchFamily="18" charset="0"/>
                <a:cs typeface="Times New Roman" pitchFamily="18" charset="0"/>
              </a:rPr>
              <a:t> </a:t>
            </a:r>
            <a:r>
              <a:rPr lang="en-US" sz="2200" u="none" dirty="0" err="1">
                <a:solidFill>
                  <a:srgbClr val="FF0066"/>
                </a:solidFill>
                <a:latin typeface="Times New Roman" pitchFamily="18" charset="0"/>
                <a:cs typeface="Times New Roman" pitchFamily="18" charset="0"/>
              </a:rPr>
              <a:t>lợi</a:t>
            </a:r>
            <a:r>
              <a:rPr lang="en-US" sz="2200" u="none" dirty="0">
                <a:solidFill>
                  <a:srgbClr val="FF0066"/>
                </a:solidFill>
                <a:latin typeface="Times New Roman" pitchFamily="18" charset="0"/>
                <a:cs typeface="Times New Roman" pitchFamily="18" charset="0"/>
              </a:rPr>
              <a:t> </a:t>
            </a:r>
            <a:r>
              <a:rPr lang="en-US" sz="2200" u="none" dirty="0" err="1">
                <a:solidFill>
                  <a:srgbClr val="FF0066"/>
                </a:solidFill>
                <a:latin typeface="Times New Roman" pitchFamily="18" charset="0"/>
                <a:cs typeface="Times New Roman" pitchFamily="18" charset="0"/>
              </a:rPr>
              <a:t>các</a:t>
            </a:r>
            <a:r>
              <a:rPr lang="en-US" sz="2200" u="none" dirty="0">
                <a:solidFill>
                  <a:srgbClr val="FF0066"/>
                </a:solidFill>
                <a:latin typeface="Times New Roman" pitchFamily="18" charset="0"/>
                <a:cs typeface="Times New Roman" pitchFamily="18" charset="0"/>
              </a:rPr>
              <a:t> </a:t>
            </a:r>
            <a:r>
              <a:rPr lang="en-US" sz="2200" u="none" dirty="0" err="1">
                <a:solidFill>
                  <a:srgbClr val="FF0066"/>
                </a:solidFill>
                <a:latin typeface="Times New Roman" pitchFamily="18" charset="0"/>
                <a:cs typeface="Times New Roman" pitchFamily="18" charset="0"/>
              </a:rPr>
              <a:t>mục</a:t>
            </a:r>
            <a:r>
              <a:rPr lang="en-US" sz="2200" u="none" dirty="0">
                <a:solidFill>
                  <a:srgbClr val="FF0066"/>
                </a:solidFill>
                <a:latin typeface="Times New Roman" pitchFamily="18" charset="0"/>
                <a:cs typeface="Times New Roman" pitchFamily="18" charset="0"/>
              </a:rPr>
              <a:t> </a:t>
            </a:r>
            <a:r>
              <a:rPr lang="en-US" sz="2200" u="none" dirty="0" err="1">
                <a:solidFill>
                  <a:srgbClr val="FF0066"/>
                </a:solidFill>
                <a:latin typeface="Times New Roman" pitchFamily="18" charset="0"/>
                <a:cs typeface="Times New Roman" pitchFamily="18" charset="0"/>
              </a:rPr>
              <a:t>tiêu</a:t>
            </a:r>
            <a:r>
              <a:rPr lang="en-US" sz="2200" u="none" dirty="0">
                <a:solidFill>
                  <a:srgbClr val="FF0066"/>
                </a:solidFill>
                <a:latin typeface="Times New Roman" pitchFamily="18" charset="0"/>
                <a:cs typeface="Times New Roman" pitchFamily="18" charset="0"/>
              </a:rPr>
              <a:t> </a:t>
            </a:r>
            <a:r>
              <a:rPr lang="en-US" sz="2200" u="none" dirty="0" err="1">
                <a:solidFill>
                  <a:srgbClr val="FF0066"/>
                </a:solidFill>
                <a:latin typeface="Times New Roman" pitchFamily="18" charset="0"/>
                <a:cs typeface="Times New Roman" pitchFamily="18" charset="0"/>
              </a:rPr>
              <a:t>cách</a:t>
            </a:r>
            <a:r>
              <a:rPr lang="en-US" sz="2200" u="none" dirty="0">
                <a:solidFill>
                  <a:srgbClr val="FF0066"/>
                </a:solidFill>
                <a:latin typeface="Times New Roman" pitchFamily="18" charset="0"/>
                <a:cs typeface="Times New Roman" pitchFamily="18" charset="0"/>
              </a:rPr>
              <a:t> </a:t>
            </a:r>
            <a:r>
              <a:rPr lang="en-US" sz="2200" u="none" dirty="0" err="1" smtClean="0">
                <a:solidFill>
                  <a:srgbClr val="FF0066"/>
                </a:solidFill>
                <a:latin typeface="Times New Roman" pitchFamily="18" charset="0"/>
                <a:cs typeface="Times New Roman" pitchFamily="18" charset="0"/>
              </a:rPr>
              <a:t>mạng</a:t>
            </a:r>
            <a:r>
              <a:rPr lang="en-US" sz="2200" dirty="0">
                <a:solidFill>
                  <a:srgbClr val="FF0066"/>
                </a:solidFill>
                <a:latin typeface="Times New Roman" pitchFamily="18" charset="0"/>
                <a:cs typeface="Times New Roman" pitchFamily="18" charset="0"/>
              </a:rPr>
              <a:t> </a:t>
            </a:r>
            <a:r>
              <a:rPr lang="en-US" sz="2200" dirty="0" err="1" smtClean="0">
                <a:solidFill>
                  <a:srgbClr val="FF0066"/>
                </a:solidFill>
                <a:latin typeface="Times New Roman" pitchFamily="18" charset="0"/>
                <a:cs typeface="Times New Roman" pitchFamily="18" charset="0"/>
              </a:rPr>
              <a:t>thời</a:t>
            </a:r>
            <a:r>
              <a:rPr lang="en-US" sz="2200" dirty="0" smtClean="0">
                <a:solidFill>
                  <a:srgbClr val="FF0066"/>
                </a:solidFill>
                <a:latin typeface="Times New Roman" pitchFamily="18" charset="0"/>
                <a:cs typeface="Times New Roman" pitchFamily="18" charset="0"/>
              </a:rPr>
              <a:t> </a:t>
            </a:r>
            <a:r>
              <a:rPr lang="en-US" sz="2200" dirty="0" err="1" smtClean="0">
                <a:solidFill>
                  <a:srgbClr val="FF0066"/>
                </a:solidFill>
                <a:latin typeface="Times New Roman" pitchFamily="18" charset="0"/>
                <a:cs typeface="Times New Roman" pitchFamily="18" charset="0"/>
              </a:rPr>
              <a:t>đại</a:t>
            </a:r>
            <a:endParaRPr lang="en-US" sz="2200" u="none" dirty="0">
              <a:solidFill>
                <a:srgbClr val="FF0066"/>
              </a:solidFill>
              <a:latin typeface="Times New Roman" pitchFamily="18" charset="0"/>
              <a:cs typeface="Times New Roman" pitchFamily="18" charset="0"/>
            </a:endParaRPr>
          </a:p>
          <a:p>
            <a:pPr algn="ctr">
              <a:spcBef>
                <a:spcPct val="50000"/>
              </a:spcBef>
            </a:pP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Thảo</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luận</a:t>
            </a:r>
            <a:r>
              <a:rPr lang="en-US" sz="2400" b="0" i="1" u="none" dirty="0">
                <a:latin typeface="Times New Roman" pitchFamily="18" charset="0"/>
                <a:cs typeface="Times New Roman" pitchFamily="18" charset="0"/>
              </a:rPr>
              <a:t>)</a:t>
            </a:r>
          </a:p>
        </p:txBody>
      </p:sp>
      <p:pic>
        <p:nvPicPr>
          <p:cNvPr id="33799" name="Picture 4" descr="D:\hinh anh moi\758937923chungcuTHD(sua).jpg"/>
          <p:cNvPicPr>
            <a:picLocks noChangeAspect="1" noChangeArrowheads="1"/>
          </p:cNvPicPr>
          <p:nvPr/>
        </p:nvPicPr>
        <p:blipFill>
          <a:blip r:embed="rId4" cstate="print"/>
          <a:srcRect/>
          <a:stretch>
            <a:fillRect/>
          </a:stretch>
        </p:blipFill>
        <p:spPr bwMode="auto">
          <a:xfrm>
            <a:off x="364359" y="3365939"/>
            <a:ext cx="6197600" cy="32877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ChangeArrowheads="1"/>
          </p:cNvSpPr>
          <p:nvPr/>
        </p:nvSpPr>
        <p:spPr bwMode="auto">
          <a:xfrm>
            <a:off x="2112578" y="560278"/>
            <a:ext cx="8996857" cy="461665"/>
          </a:xfrm>
          <a:prstGeom prst="rect">
            <a:avLst/>
          </a:prstGeom>
          <a:noFill/>
          <a:ln w="9525">
            <a:noFill/>
            <a:miter lim="800000"/>
            <a:headEnd/>
            <a:tailEnd/>
          </a:ln>
        </p:spPr>
        <p:txBody>
          <a:bodyPr wrap="square">
            <a:spAutoFit/>
          </a:bodyPr>
          <a:lstStyle/>
          <a:p>
            <a:pPr algn="just"/>
            <a:r>
              <a:rPr lang="de-DE" sz="2400" b="1" dirty="0" smtClean="0">
                <a:solidFill>
                  <a:srgbClr val="FF0000"/>
                </a:solidFill>
                <a:latin typeface="Times New Roman" pitchFamily="18" charset="0"/>
                <a:cs typeface="Times New Roman" pitchFamily="18" charset="0"/>
              </a:rPr>
              <a:t>5.2.</a:t>
            </a:r>
            <a:r>
              <a:rPr lang="vi-VN" sz="2400" b="1" dirty="0" smtClean="0">
                <a:solidFill>
                  <a:srgbClr val="FF0000"/>
                </a:solidFill>
                <a:latin typeface="Times New Roman" pitchFamily="18" charset="0"/>
                <a:cs typeface="Times New Roman" pitchFamily="18" charset="0"/>
              </a:rPr>
              <a:t>2. Lực lượng đoàn kết quốc tế và hình thức tổ chức</a:t>
            </a:r>
            <a:endParaRPr lang="vi-VN" sz="2400" b="1" u="none" dirty="0">
              <a:solidFill>
                <a:srgbClr val="FF0000"/>
              </a:solidFill>
              <a:latin typeface="Times New Roman" pitchFamily="18" charset="0"/>
              <a:cs typeface="Times New Roman" pitchFamily="18" charset="0"/>
            </a:endParaRPr>
          </a:p>
        </p:txBody>
      </p:sp>
      <p:sp>
        <p:nvSpPr>
          <p:cNvPr id="34819" name="Text Box 5"/>
          <p:cNvSpPr txBox="1">
            <a:spLocks noChangeArrowheads="1"/>
          </p:cNvSpPr>
          <p:nvPr/>
        </p:nvSpPr>
        <p:spPr bwMode="auto">
          <a:xfrm>
            <a:off x="2133599" y="1121980"/>
            <a:ext cx="4319753" cy="461665"/>
          </a:xfrm>
          <a:prstGeom prst="rect">
            <a:avLst/>
          </a:prstGeom>
          <a:noFill/>
          <a:ln w="9525">
            <a:noFill/>
            <a:miter lim="800000"/>
            <a:headEnd/>
            <a:tailEnd/>
          </a:ln>
        </p:spPr>
        <p:txBody>
          <a:bodyPr wrap="square">
            <a:spAutoFit/>
          </a:bodyPr>
          <a:lstStyle/>
          <a:p>
            <a:pPr>
              <a:spcBef>
                <a:spcPct val="50000"/>
              </a:spcBef>
            </a:pPr>
            <a:r>
              <a:rPr lang="en-US" sz="2400" b="1" i="1" u="none" dirty="0">
                <a:solidFill>
                  <a:srgbClr val="0000CC"/>
                </a:solidFill>
                <a:latin typeface="Times New Roman" pitchFamily="18" charset="0"/>
                <a:cs typeface="Times New Roman" pitchFamily="18" charset="0"/>
              </a:rPr>
              <a:t>a. </a:t>
            </a:r>
            <a:r>
              <a:rPr lang="en-US" sz="2400" b="1" i="1" u="none" dirty="0" err="1">
                <a:solidFill>
                  <a:srgbClr val="0000CC"/>
                </a:solidFill>
                <a:latin typeface="Times New Roman" pitchFamily="18" charset="0"/>
                <a:cs typeface="Times New Roman" pitchFamily="18" charset="0"/>
              </a:rPr>
              <a:t>Các</a:t>
            </a:r>
            <a:r>
              <a:rPr lang="en-US" sz="2400" b="1" i="1" u="none" dirty="0">
                <a:solidFill>
                  <a:srgbClr val="0000CC"/>
                </a:solidFill>
                <a:latin typeface="Times New Roman" pitchFamily="18" charset="0"/>
                <a:cs typeface="Times New Roman" pitchFamily="18" charset="0"/>
              </a:rPr>
              <a:t> </a:t>
            </a:r>
            <a:r>
              <a:rPr lang="en-US" sz="2400" b="1" i="1" u="none" dirty="0" err="1">
                <a:solidFill>
                  <a:srgbClr val="0000CC"/>
                </a:solidFill>
                <a:latin typeface="Times New Roman" pitchFamily="18" charset="0"/>
                <a:cs typeface="Times New Roman" pitchFamily="18" charset="0"/>
              </a:rPr>
              <a:t>lực</a:t>
            </a:r>
            <a:r>
              <a:rPr lang="en-US" sz="2400" b="1" i="1" u="none" dirty="0">
                <a:solidFill>
                  <a:srgbClr val="0000CC"/>
                </a:solidFill>
                <a:latin typeface="Times New Roman" pitchFamily="18" charset="0"/>
                <a:cs typeface="Times New Roman" pitchFamily="18" charset="0"/>
              </a:rPr>
              <a:t> </a:t>
            </a:r>
            <a:r>
              <a:rPr lang="en-US" sz="2400" b="1" i="1" u="none" dirty="0" err="1">
                <a:solidFill>
                  <a:srgbClr val="0000CC"/>
                </a:solidFill>
                <a:latin typeface="Times New Roman" pitchFamily="18" charset="0"/>
                <a:cs typeface="Times New Roman" pitchFamily="18" charset="0"/>
              </a:rPr>
              <a:t>lượng</a:t>
            </a:r>
            <a:r>
              <a:rPr lang="en-US" sz="2400" b="1" i="1" u="none" dirty="0">
                <a:solidFill>
                  <a:srgbClr val="0000CC"/>
                </a:solidFill>
                <a:latin typeface="Times New Roman" pitchFamily="18" charset="0"/>
                <a:cs typeface="Times New Roman" pitchFamily="18" charset="0"/>
              </a:rPr>
              <a:t> </a:t>
            </a:r>
            <a:r>
              <a:rPr lang="en-US" sz="2400" b="1" i="1" u="none" dirty="0" err="1">
                <a:solidFill>
                  <a:srgbClr val="0000CC"/>
                </a:solidFill>
                <a:latin typeface="Times New Roman" pitchFamily="18" charset="0"/>
                <a:cs typeface="Times New Roman" pitchFamily="18" charset="0"/>
              </a:rPr>
              <a:t>cần</a:t>
            </a:r>
            <a:r>
              <a:rPr lang="en-US" sz="2400" b="1" i="1" u="none" dirty="0">
                <a:solidFill>
                  <a:srgbClr val="0000CC"/>
                </a:solidFill>
                <a:latin typeface="Times New Roman" pitchFamily="18" charset="0"/>
                <a:cs typeface="Times New Roman" pitchFamily="18" charset="0"/>
              </a:rPr>
              <a:t> </a:t>
            </a:r>
            <a:r>
              <a:rPr lang="en-US" sz="2400" b="1" i="1" u="none" dirty="0" err="1">
                <a:solidFill>
                  <a:srgbClr val="0000CC"/>
                </a:solidFill>
                <a:latin typeface="Times New Roman" pitchFamily="18" charset="0"/>
                <a:cs typeface="Times New Roman" pitchFamily="18" charset="0"/>
              </a:rPr>
              <a:t>đoàn</a:t>
            </a:r>
            <a:r>
              <a:rPr lang="en-US" sz="2400" b="1" i="1" u="none" dirty="0">
                <a:solidFill>
                  <a:srgbClr val="0000CC"/>
                </a:solidFill>
                <a:latin typeface="Times New Roman" pitchFamily="18" charset="0"/>
                <a:cs typeface="Times New Roman" pitchFamily="18" charset="0"/>
              </a:rPr>
              <a:t> </a:t>
            </a:r>
            <a:r>
              <a:rPr lang="en-US" sz="2400" b="1" i="1" u="none" dirty="0" err="1">
                <a:solidFill>
                  <a:srgbClr val="0000CC"/>
                </a:solidFill>
                <a:latin typeface="Times New Roman" pitchFamily="18" charset="0"/>
                <a:cs typeface="Times New Roman" pitchFamily="18" charset="0"/>
              </a:rPr>
              <a:t>kết</a:t>
            </a:r>
            <a:endParaRPr lang="en-US" sz="2400" b="1" i="1" u="none" dirty="0">
              <a:solidFill>
                <a:srgbClr val="0000CC"/>
              </a:solidFill>
              <a:latin typeface="Times New Roman" pitchFamily="18" charset="0"/>
              <a:cs typeface="Times New Roman" pitchFamily="18" charset="0"/>
            </a:endParaRPr>
          </a:p>
        </p:txBody>
      </p:sp>
      <p:sp>
        <p:nvSpPr>
          <p:cNvPr id="34820" name="Rectangle 7"/>
          <p:cNvSpPr>
            <a:spLocks noChangeArrowheads="1"/>
          </p:cNvSpPr>
          <p:nvPr/>
        </p:nvSpPr>
        <p:spPr bwMode="auto">
          <a:xfrm>
            <a:off x="462455" y="1755228"/>
            <a:ext cx="7504387" cy="830263"/>
          </a:xfrm>
          <a:prstGeom prst="rect">
            <a:avLst/>
          </a:prstGeom>
          <a:noFill/>
          <a:ln w="9525">
            <a:noFill/>
            <a:miter lim="800000"/>
            <a:headEnd/>
            <a:tailEnd/>
          </a:ln>
        </p:spPr>
        <p:txBody>
          <a:bodyPr wrap="square">
            <a:spAutoFit/>
          </a:bodyPr>
          <a:lstStyle/>
          <a:p>
            <a:pPr algn="just">
              <a:spcBef>
                <a:spcPct val="20000"/>
              </a:spcBef>
              <a:buClr>
                <a:schemeClr val="tx2"/>
              </a:buClr>
              <a:buFont typeface="Wingdings" pitchFamily="2" charset="2"/>
              <a:buChar char="v"/>
            </a:pPr>
            <a:r>
              <a:rPr lang="en-US" sz="2400" b="0" u="none" dirty="0" err="1">
                <a:latin typeface="Times New Roman" pitchFamily="18" charset="0"/>
                <a:cs typeface="Times New Roman" pitchFamily="18" charset="0"/>
              </a:rPr>
              <a:t>Muốn</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cứu</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nước</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và</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giải</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phóng</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dân</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tộc</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không</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có</a:t>
            </a:r>
            <a:r>
              <a:rPr lang="en-US" sz="2400" b="0" u="none" dirty="0">
                <a:latin typeface="Times New Roman" pitchFamily="18" charset="0"/>
                <a:cs typeface="Times New Roman" pitchFamily="18" charset="0"/>
              </a:rPr>
              <a:t> con </a:t>
            </a:r>
            <a:r>
              <a:rPr lang="en-US" sz="2400" b="0" u="none" dirty="0" err="1">
                <a:latin typeface="Times New Roman" pitchFamily="18" charset="0"/>
                <a:cs typeface="Times New Roman" pitchFamily="18" charset="0"/>
              </a:rPr>
              <a:t>đường</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nào</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khác</a:t>
            </a:r>
            <a:r>
              <a:rPr lang="en-US" sz="2400" b="0" u="none" dirty="0">
                <a:latin typeface="Times New Roman" pitchFamily="18" charset="0"/>
                <a:cs typeface="Times New Roman" pitchFamily="18" charset="0"/>
              </a:rPr>
              <a:t> con </a:t>
            </a:r>
            <a:r>
              <a:rPr lang="en-US" sz="2400" b="0" u="none" dirty="0" err="1">
                <a:latin typeface="Times New Roman" pitchFamily="18" charset="0"/>
                <a:cs typeface="Times New Roman" pitchFamily="18" charset="0"/>
              </a:rPr>
              <a:t>đường</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cách</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mạng</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vô</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sản</a:t>
            </a:r>
            <a:endParaRPr lang="en-US" sz="2400" b="0" u="none" dirty="0">
              <a:latin typeface="Times New Roman" pitchFamily="18" charset="0"/>
              <a:cs typeface="Times New Roman" pitchFamily="18" charset="0"/>
            </a:endParaRPr>
          </a:p>
        </p:txBody>
      </p:sp>
      <p:pic>
        <p:nvPicPr>
          <p:cNvPr id="34821" name="Picture 13" descr="ImageView"/>
          <p:cNvPicPr>
            <a:picLocks noChangeAspect="1" noChangeArrowheads="1"/>
          </p:cNvPicPr>
          <p:nvPr/>
        </p:nvPicPr>
        <p:blipFill>
          <a:blip r:embed="rId3" cstate="print"/>
          <a:srcRect/>
          <a:stretch>
            <a:fillRect/>
          </a:stretch>
        </p:blipFill>
        <p:spPr bwMode="auto">
          <a:xfrm>
            <a:off x="7984359" y="1308538"/>
            <a:ext cx="3962400" cy="2514600"/>
          </a:xfrm>
          <a:prstGeom prst="rect">
            <a:avLst/>
          </a:prstGeom>
          <a:noFill/>
          <a:ln w="19050">
            <a:noFill/>
            <a:miter lim="800000"/>
            <a:headEnd/>
            <a:tailEnd/>
          </a:ln>
        </p:spPr>
      </p:pic>
      <p:grpSp>
        <p:nvGrpSpPr>
          <p:cNvPr id="2" name="Group 7"/>
          <p:cNvGrpSpPr>
            <a:grpSpLocks/>
          </p:cNvGrpSpPr>
          <p:nvPr/>
        </p:nvGrpSpPr>
        <p:grpSpPr bwMode="auto">
          <a:xfrm>
            <a:off x="6096000" y="3589282"/>
            <a:ext cx="6096000" cy="3018670"/>
            <a:chOff x="2880" y="2112"/>
            <a:chExt cx="2880" cy="2317"/>
          </a:xfrm>
        </p:grpSpPr>
        <p:pic>
          <p:nvPicPr>
            <p:cNvPr id="34825" name="Picture 8" descr="1Vô san"/>
            <p:cNvPicPr>
              <a:picLocks noChangeAspect="1" noChangeArrowheads="1"/>
            </p:cNvPicPr>
            <p:nvPr/>
          </p:nvPicPr>
          <p:blipFill>
            <a:blip r:embed="rId4" cstate="print"/>
            <a:srcRect/>
            <a:stretch>
              <a:fillRect/>
            </a:stretch>
          </p:blipFill>
          <p:spPr bwMode="auto">
            <a:xfrm>
              <a:off x="2928" y="2112"/>
              <a:ext cx="2640" cy="1536"/>
            </a:xfrm>
            <a:prstGeom prst="rect">
              <a:avLst/>
            </a:prstGeom>
            <a:noFill/>
            <a:ln w="28575">
              <a:solidFill>
                <a:srgbClr val="000000"/>
              </a:solidFill>
              <a:miter lim="800000"/>
              <a:headEnd/>
              <a:tailEnd/>
            </a:ln>
          </p:spPr>
        </p:pic>
        <p:sp>
          <p:nvSpPr>
            <p:cNvPr id="34826" name="Text Box 9"/>
            <p:cNvSpPr txBox="1">
              <a:spLocks noChangeArrowheads="1"/>
            </p:cNvSpPr>
            <p:nvPr/>
          </p:nvSpPr>
          <p:spPr bwMode="auto">
            <a:xfrm>
              <a:off x="2880" y="3649"/>
              <a:ext cx="2880" cy="780"/>
            </a:xfrm>
            <a:prstGeom prst="rect">
              <a:avLst/>
            </a:prstGeom>
            <a:noFill/>
            <a:ln w="9525">
              <a:noFill/>
              <a:miter lim="800000"/>
              <a:headEnd/>
              <a:tailEnd/>
            </a:ln>
          </p:spPr>
          <p:txBody>
            <a:bodyPr>
              <a:spAutoFit/>
            </a:bodyPr>
            <a:lstStyle/>
            <a:p>
              <a:pPr algn="ctr"/>
              <a:r>
                <a:rPr lang="en-US" sz="2000" b="0" u="none">
                  <a:latin typeface="Times New Roman" pitchFamily="18" charset="0"/>
                  <a:cs typeface="Times New Roman" pitchFamily="18" charset="0"/>
                </a:rPr>
                <a:t>Các Đảng viên Xã hội Pháp tuần hành ủng hộ quốc tế thứ III với khẩu hiệu: </a:t>
              </a:r>
            </a:p>
            <a:p>
              <a:pPr algn="ctr"/>
              <a:r>
                <a:rPr lang="en-US" sz="2000" i="1" u="none">
                  <a:latin typeface="Times New Roman" pitchFamily="18" charset="0"/>
                  <a:cs typeface="Times New Roman" pitchFamily="18" charset="0"/>
                </a:rPr>
                <a:t>Vô sản tất cả các nước liên hiệp lại</a:t>
              </a:r>
              <a:r>
                <a:rPr lang="en-US" sz="1600" i="1" u="none"/>
                <a:t>!</a:t>
              </a:r>
            </a:p>
          </p:txBody>
        </p:sp>
      </p:grpSp>
      <p:sp>
        <p:nvSpPr>
          <p:cNvPr id="34823" name="TextBox 10"/>
          <p:cNvSpPr txBox="1">
            <a:spLocks noChangeArrowheads="1"/>
          </p:cNvSpPr>
          <p:nvPr/>
        </p:nvSpPr>
        <p:spPr bwMode="auto">
          <a:xfrm>
            <a:off x="493987" y="2661745"/>
            <a:ext cx="5234152" cy="1569660"/>
          </a:xfrm>
          <a:prstGeom prst="rect">
            <a:avLst/>
          </a:prstGeom>
          <a:noFill/>
          <a:ln w="9525">
            <a:noFill/>
            <a:miter lim="800000"/>
            <a:headEnd/>
            <a:tailEnd/>
          </a:ln>
        </p:spPr>
        <p:txBody>
          <a:bodyPr wrap="square">
            <a:spAutoFit/>
          </a:bodyPr>
          <a:lstStyle/>
          <a:p>
            <a:pPr algn="just">
              <a:buFont typeface="Wingdings" pitchFamily="2" charset="2"/>
              <a:buChar char="v"/>
            </a:pPr>
            <a:r>
              <a:rPr lang="en-US" sz="2400" b="0" u="none" dirty="0" err="1">
                <a:latin typeface="Times New Roman" pitchFamily="18" charset="0"/>
              </a:rPr>
              <a:t>Thời</a:t>
            </a:r>
            <a:r>
              <a:rPr lang="en-US" sz="2400" b="0" u="none" dirty="0">
                <a:latin typeface="Times New Roman" pitchFamily="18" charset="0"/>
              </a:rPr>
              <a:t> </a:t>
            </a:r>
            <a:r>
              <a:rPr lang="en-US" sz="2400" b="0" u="none" dirty="0" err="1">
                <a:latin typeface="Times New Roman" pitchFamily="18" charset="0"/>
              </a:rPr>
              <a:t>đại</a:t>
            </a:r>
            <a:r>
              <a:rPr lang="en-US" sz="2400" b="0" u="none" dirty="0">
                <a:latin typeface="Times New Roman" pitchFamily="18" charset="0"/>
              </a:rPr>
              <a:t> </a:t>
            </a:r>
            <a:r>
              <a:rPr lang="en-US" sz="2400" b="0" u="none" dirty="0" err="1">
                <a:latin typeface="Times New Roman" pitchFamily="18" charset="0"/>
              </a:rPr>
              <a:t>mở</a:t>
            </a:r>
            <a:r>
              <a:rPr lang="en-US" sz="2400" b="0" u="none" dirty="0">
                <a:latin typeface="Times New Roman" pitchFamily="18" charset="0"/>
              </a:rPr>
              <a:t> </a:t>
            </a:r>
            <a:r>
              <a:rPr lang="en-US" sz="2400" b="0" u="none" dirty="0" err="1">
                <a:latin typeface="Times New Roman" pitchFamily="18" charset="0"/>
              </a:rPr>
              <a:t>ra</a:t>
            </a:r>
            <a:r>
              <a:rPr lang="en-US" sz="2400" b="0" u="none" dirty="0">
                <a:latin typeface="Times New Roman" pitchFamily="18" charset="0"/>
              </a:rPr>
              <a:t> </a:t>
            </a:r>
            <a:r>
              <a:rPr lang="en-US" sz="2400" b="0" u="none" dirty="0" err="1">
                <a:latin typeface="Times New Roman" pitchFamily="18" charset="0"/>
              </a:rPr>
              <a:t>mối</a:t>
            </a:r>
            <a:r>
              <a:rPr lang="en-US" sz="2400" b="0" u="none" dirty="0">
                <a:latin typeface="Times New Roman" pitchFamily="18" charset="0"/>
              </a:rPr>
              <a:t> </a:t>
            </a:r>
            <a:r>
              <a:rPr lang="en-US" sz="2400" b="0" u="none" dirty="0" err="1">
                <a:latin typeface="Times New Roman" pitchFamily="18" charset="0"/>
              </a:rPr>
              <a:t>quan</a:t>
            </a:r>
            <a:r>
              <a:rPr lang="en-US" sz="2400" b="0" u="none" dirty="0">
                <a:latin typeface="Times New Roman" pitchFamily="18" charset="0"/>
              </a:rPr>
              <a:t> </a:t>
            </a:r>
            <a:r>
              <a:rPr lang="en-US" sz="2400" b="0" u="none" dirty="0" err="1">
                <a:latin typeface="Times New Roman" pitchFamily="18" charset="0"/>
              </a:rPr>
              <a:t>hệ</a:t>
            </a:r>
            <a:r>
              <a:rPr lang="en-US" sz="2400" b="0" u="none" dirty="0">
                <a:latin typeface="Times New Roman" pitchFamily="18" charset="0"/>
              </a:rPr>
              <a:t> </a:t>
            </a:r>
            <a:r>
              <a:rPr lang="en-US" sz="2400" b="0" u="none" dirty="0" err="1">
                <a:latin typeface="Times New Roman" pitchFamily="18" charset="0"/>
              </a:rPr>
              <a:t>quốc</a:t>
            </a:r>
            <a:r>
              <a:rPr lang="en-US" sz="2400" b="0" u="none" dirty="0">
                <a:latin typeface="Times New Roman" pitchFamily="18" charset="0"/>
              </a:rPr>
              <a:t> </a:t>
            </a:r>
            <a:r>
              <a:rPr lang="en-US" sz="2400" b="0" u="none" dirty="0" err="1">
                <a:latin typeface="Times New Roman" pitchFamily="18" charset="0"/>
              </a:rPr>
              <a:t>tế</a:t>
            </a:r>
            <a:r>
              <a:rPr lang="en-US" sz="2400" b="0" u="none" dirty="0">
                <a:latin typeface="Times New Roman" pitchFamily="18" charset="0"/>
              </a:rPr>
              <a:t> </a:t>
            </a:r>
            <a:r>
              <a:rPr lang="en-US" sz="2400" b="0" u="none" dirty="0" err="1">
                <a:latin typeface="Times New Roman" pitchFamily="18" charset="0"/>
              </a:rPr>
              <a:t>giữa</a:t>
            </a:r>
            <a:r>
              <a:rPr lang="en-US" sz="2400" b="0" u="none" dirty="0">
                <a:latin typeface="Times New Roman" pitchFamily="18" charset="0"/>
              </a:rPr>
              <a:t> </a:t>
            </a:r>
            <a:r>
              <a:rPr lang="en-US" sz="2400" b="0" u="none" dirty="0" err="1">
                <a:latin typeface="Times New Roman" pitchFamily="18" charset="0"/>
              </a:rPr>
              <a:t>các</a:t>
            </a:r>
            <a:r>
              <a:rPr lang="en-US" sz="2400" b="0" u="none" dirty="0">
                <a:latin typeface="Times New Roman" pitchFamily="18" charset="0"/>
              </a:rPr>
              <a:t> </a:t>
            </a:r>
            <a:r>
              <a:rPr lang="en-US" sz="2400" b="0" u="none" dirty="0" err="1">
                <a:latin typeface="Times New Roman" pitchFamily="18" charset="0"/>
              </a:rPr>
              <a:t>dân</a:t>
            </a:r>
            <a:r>
              <a:rPr lang="en-US" sz="2400" b="0" u="none" dirty="0">
                <a:latin typeface="Times New Roman" pitchFamily="18" charset="0"/>
              </a:rPr>
              <a:t> </a:t>
            </a:r>
            <a:r>
              <a:rPr lang="en-US" sz="2400" b="0" u="none" dirty="0" err="1">
                <a:latin typeface="Times New Roman" pitchFamily="18" charset="0"/>
              </a:rPr>
              <a:t>tộc</a:t>
            </a:r>
            <a:r>
              <a:rPr lang="en-US" sz="2400" b="0" u="none" dirty="0">
                <a:latin typeface="Times New Roman" pitchFamily="18" charset="0"/>
              </a:rPr>
              <a:t> </a:t>
            </a:r>
            <a:r>
              <a:rPr lang="en-US" sz="2400" b="0" u="none" dirty="0" err="1">
                <a:latin typeface="Times New Roman" pitchFamily="18" charset="0"/>
              </a:rPr>
              <a:t>làm</a:t>
            </a:r>
            <a:r>
              <a:rPr lang="en-US" sz="2400" b="0" u="none" dirty="0">
                <a:latin typeface="Times New Roman" pitchFamily="18" charset="0"/>
              </a:rPr>
              <a:t> </a:t>
            </a:r>
            <a:r>
              <a:rPr lang="en-US" sz="2400" b="0" u="none" dirty="0" err="1">
                <a:latin typeface="Times New Roman" pitchFamily="18" charset="0"/>
              </a:rPr>
              <a:t>cho</a:t>
            </a:r>
            <a:r>
              <a:rPr lang="en-US" sz="2400" b="0" u="none" dirty="0">
                <a:latin typeface="Times New Roman" pitchFamily="18" charset="0"/>
              </a:rPr>
              <a:t> </a:t>
            </a:r>
            <a:r>
              <a:rPr lang="en-US" sz="2400" b="0" u="none" dirty="0" err="1">
                <a:latin typeface="Times New Roman" pitchFamily="18" charset="0"/>
              </a:rPr>
              <a:t>vận</a:t>
            </a:r>
            <a:r>
              <a:rPr lang="en-US" sz="2400" b="0" u="none" dirty="0">
                <a:latin typeface="Times New Roman" pitchFamily="18" charset="0"/>
              </a:rPr>
              <a:t> </a:t>
            </a:r>
            <a:r>
              <a:rPr lang="en-US" sz="2400" b="0" u="none" dirty="0" err="1">
                <a:latin typeface="Times New Roman" pitchFamily="18" charset="0"/>
              </a:rPr>
              <a:t>mệnh</a:t>
            </a:r>
            <a:r>
              <a:rPr lang="en-US" sz="2400" b="0" u="none" dirty="0">
                <a:latin typeface="Times New Roman" pitchFamily="18" charset="0"/>
              </a:rPr>
              <a:t> </a:t>
            </a:r>
            <a:r>
              <a:rPr lang="en-US" sz="2400" b="0" u="none" dirty="0" err="1">
                <a:latin typeface="Times New Roman" pitchFamily="18" charset="0"/>
              </a:rPr>
              <a:t>của</a:t>
            </a:r>
            <a:r>
              <a:rPr lang="en-US" sz="2400" b="0" u="none" dirty="0">
                <a:latin typeface="Times New Roman" pitchFamily="18" charset="0"/>
              </a:rPr>
              <a:t> </a:t>
            </a:r>
            <a:r>
              <a:rPr lang="en-US" sz="2400" b="0" u="none" dirty="0" err="1">
                <a:latin typeface="Times New Roman" pitchFamily="18" charset="0"/>
              </a:rPr>
              <a:t>mỗi</a:t>
            </a:r>
            <a:r>
              <a:rPr lang="en-US" sz="2400" b="0" u="none" dirty="0">
                <a:latin typeface="Times New Roman" pitchFamily="18" charset="0"/>
              </a:rPr>
              <a:t> </a:t>
            </a:r>
            <a:r>
              <a:rPr lang="en-US" sz="2400" b="0" u="none" dirty="0" err="1">
                <a:latin typeface="Times New Roman" pitchFamily="18" charset="0"/>
              </a:rPr>
              <a:t>dân</a:t>
            </a:r>
            <a:r>
              <a:rPr lang="en-US" sz="2400" b="0" u="none" dirty="0">
                <a:latin typeface="Times New Roman" pitchFamily="18" charset="0"/>
              </a:rPr>
              <a:t> </a:t>
            </a:r>
            <a:r>
              <a:rPr lang="en-US" sz="2400" b="0" u="none" dirty="0" err="1">
                <a:latin typeface="Times New Roman" pitchFamily="18" charset="0"/>
              </a:rPr>
              <a:t>tộc</a:t>
            </a:r>
            <a:r>
              <a:rPr lang="en-US" sz="2400" b="0" u="none" dirty="0">
                <a:latin typeface="Times New Roman" pitchFamily="18" charset="0"/>
              </a:rPr>
              <a:t> </a:t>
            </a:r>
            <a:r>
              <a:rPr lang="en-US" sz="2400" b="0" u="none" dirty="0" err="1">
                <a:latin typeface="Times New Roman" pitchFamily="18" charset="0"/>
              </a:rPr>
              <a:t>không</a:t>
            </a:r>
            <a:r>
              <a:rPr lang="en-US" sz="2400" b="0" u="none" dirty="0">
                <a:latin typeface="Times New Roman" pitchFamily="18" charset="0"/>
              </a:rPr>
              <a:t> </a:t>
            </a:r>
            <a:r>
              <a:rPr lang="en-US" sz="2400" b="0" u="none" dirty="0" err="1">
                <a:latin typeface="Times New Roman" pitchFamily="18" charset="0"/>
              </a:rPr>
              <a:t>tách</a:t>
            </a:r>
            <a:r>
              <a:rPr lang="en-US" sz="2400" b="0" u="none" dirty="0">
                <a:latin typeface="Times New Roman" pitchFamily="18" charset="0"/>
              </a:rPr>
              <a:t> </a:t>
            </a:r>
            <a:r>
              <a:rPr lang="en-US" sz="2400" b="0" u="none" dirty="0" err="1">
                <a:latin typeface="Times New Roman" pitchFamily="18" charset="0"/>
              </a:rPr>
              <a:t>rời</a:t>
            </a:r>
            <a:r>
              <a:rPr lang="en-US" sz="2400" b="0" u="none" dirty="0">
                <a:latin typeface="Times New Roman" pitchFamily="18" charset="0"/>
              </a:rPr>
              <a:t> </a:t>
            </a:r>
            <a:r>
              <a:rPr lang="en-US" sz="2400" b="0" u="none" dirty="0" err="1">
                <a:latin typeface="Times New Roman" pitchFamily="18" charset="0"/>
              </a:rPr>
              <a:t>vận</a:t>
            </a:r>
            <a:r>
              <a:rPr lang="en-US" sz="2400" b="0" u="none" dirty="0">
                <a:latin typeface="Times New Roman" pitchFamily="18" charset="0"/>
              </a:rPr>
              <a:t> </a:t>
            </a:r>
            <a:r>
              <a:rPr lang="en-US" sz="2400" b="0" u="none" dirty="0" err="1">
                <a:latin typeface="Times New Roman" pitchFamily="18" charset="0"/>
              </a:rPr>
              <a:t>mệnh</a:t>
            </a:r>
            <a:r>
              <a:rPr lang="en-US" sz="2400" b="0" u="none" dirty="0">
                <a:latin typeface="Times New Roman" pitchFamily="18" charset="0"/>
              </a:rPr>
              <a:t> </a:t>
            </a:r>
            <a:r>
              <a:rPr lang="en-US" sz="2400" b="0" u="none" dirty="0" err="1">
                <a:latin typeface="Times New Roman" pitchFamily="18" charset="0"/>
              </a:rPr>
              <a:t>chung</a:t>
            </a:r>
            <a:r>
              <a:rPr lang="en-US" sz="2400" b="0" u="none" dirty="0">
                <a:latin typeface="Times New Roman" pitchFamily="18" charset="0"/>
              </a:rPr>
              <a:t> </a:t>
            </a:r>
            <a:r>
              <a:rPr lang="en-US" sz="2400" b="0" u="none" dirty="0" err="1">
                <a:latin typeface="Times New Roman" pitchFamily="18" charset="0"/>
              </a:rPr>
              <a:t>của</a:t>
            </a:r>
            <a:r>
              <a:rPr lang="en-US" sz="2400" b="0" u="none" dirty="0">
                <a:latin typeface="Times New Roman" pitchFamily="18" charset="0"/>
              </a:rPr>
              <a:t> </a:t>
            </a:r>
            <a:r>
              <a:rPr lang="en-US" sz="2400" b="0" u="none" dirty="0" err="1">
                <a:latin typeface="Times New Roman" pitchFamily="18" charset="0"/>
              </a:rPr>
              <a:t>thế</a:t>
            </a:r>
            <a:r>
              <a:rPr lang="en-US" sz="2400" b="0" u="none" dirty="0">
                <a:latin typeface="Times New Roman" pitchFamily="18" charset="0"/>
              </a:rPr>
              <a:t> </a:t>
            </a:r>
            <a:r>
              <a:rPr lang="en-US" sz="2400" b="0" u="none" dirty="0" err="1">
                <a:latin typeface="Times New Roman" pitchFamily="18" charset="0"/>
              </a:rPr>
              <a:t>giới</a:t>
            </a:r>
            <a:r>
              <a:rPr lang="en-US" sz="2400" b="0" u="none" dirty="0">
                <a:latin typeface="Times New Roman" pitchFamily="18" charset="0"/>
              </a:rPr>
              <a:t>. </a:t>
            </a:r>
            <a:endParaRPr lang="en-US" sz="2400" b="0" u="none" dirty="0"/>
          </a:p>
        </p:txBody>
      </p:sp>
      <p:sp>
        <p:nvSpPr>
          <p:cNvPr id="34824" name="Rectangle 11"/>
          <p:cNvSpPr>
            <a:spLocks noChangeArrowheads="1"/>
          </p:cNvSpPr>
          <p:nvPr/>
        </p:nvSpPr>
        <p:spPr bwMode="auto">
          <a:xfrm>
            <a:off x="430924" y="4409912"/>
            <a:ext cx="5157076" cy="1569660"/>
          </a:xfrm>
          <a:prstGeom prst="rect">
            <a:avLst/>
          </a:prstGeom>
          <a:noFill/>
          <a:ln w="9525">
            <a:noFill/>
            <a:miter lim="800000"/>
            <a:headEnd/>
            <a:tailEnd/>
          </a:ln>
        </p:spPr>
        <p:txBody>
          <a:bodyPr wrap="square">
            <a:spAutoFit/>
          </a:bodyPr>
          <a:lstStyle/>
          <a:p>
            <a:pPr algn="just">
              <a:buFont typeface="Wingdings" pitchFamily="2" charset="2"/>
              <a:buChar char="v"/>
            </a:pPr>
            <a:r>
              <a:rPr lang="en-US" sz="2400" i="1" u="none" dirty="0" err="1">
                <a:latin typeface="Times New Roman" pitchFamily="18" charset="0"/>
              </a:rPr>
              <a:t>Tất</a:t>
            </a:r>
            <a:r>
              <a:rPr lang="en-US" sz="2400" i="1" u="none" dirty="0">
                <a:latin typeface="Times New Roman" pitchFamily="18" charset="0"/>
              </a:rPr>
              <a:t> </a:t>
            </a:r>
            <a:r>
              <a:rPr lang="en-US" sz="2400" i="1" u="none" dirty="0" err="1">
                <a:latin typeface="Times New Roman" pitchFamily="18" charset="0"/>
              </a:rPr>
              <a:t>yếu</a:t>
            </a:r>
            <a:r>
              <a:rPr lang="en-US" sz="2400" i="1" u="none" dirty="0">
                <a:latin typeface="Times New Roman" pitchFamily="18" charset="0"/>
              </a:rPr>
              <a:t> </a:t>
            </a:r>
            <a:r>
              <a:rPr lang="en-US" sz="2400" i="1" u="none" dirty="0" err="1">
                <a:latin typeface="Times New Roman" pitchFamily="18" charset="0"/>
              </a:rPr>
              <a:t>khách</a:t>
            </a:r>
            <a:r>
              <a:rPr lang="en-US" sz="2400" i="1" u="none" dirty="0">
                <a:latin typeface="Times New Roman" pitchFamily="18" charset="0"/>
              </a:rPr>
              <a:t> </a:t>
            </a:r>
            <a:r>
              <a:rPr lang="en-US" sz="2400" i="1" u="none" dirty="0" err="1">
                <a:latin typeface="Times New Roman" pitchFamily="18" charset="0"/>
              </a:rPr>
              <a:t>quan</a:t>
            </a:r>
            <a:r>
              <a:rPr lang="en-US" sz="2400" i="1" u="none" dirty="0">
                <a:latin typeface="Times New Roman" pitchFamily="18" charset="0"/>
              </a:rPr>
              <a:t> </a:t>
            </a:r>
            <a:r>
              <a:rPr lang="en-US" sz="2400" i="1" u="none" dirty="0">
                <a:solidFill>
                  <a:srgbClr val="990033"/>
                </a:solidFill>
                <a:latin typeface="Times New Roman" pitchFamily="18" charset="0"/>
              </a:rPr>
              <a:t>“</a:t>
            </a:r>
            <a:r>
              <a:rPr lang="en-US" sz="2400" i="1" u="none" dirty="0" err="1">
                <a:solidFill>
                  <a:srgbClr val="990033"/>
                </a:solidFill>
                <a:latin typeface="Times New Roman" pitchFamily="18" charset="0"/>
              </a:rPr>
              <a:t>phải</a:t>
            </a:r>
            <a:r>
              <a:rPr lang="en-US" sz="2400" i="1" u="none" dirty="0">
                <a:solidFill>
                  <a:srgbClr val="990033"/>
                </a:solidFill>
                <a:latin typeface="Times New Roman" pitchFamily="18" charset="0"/>
              </a:rPr>
              <a:t> </a:t>
            </a:r>
            <a:r>
              <a:rPr lang="en-US" sz="2400" i="1" u="none" dirty="0" err="1">
                <a:solidFill>
                  <a:srgbClr val="990033"/>
                </a:solidFill>
                <a:latin typeface="Times New Roman" pitchFamily="18" charset="0"/>
              </a:rPr>
              <a:t>liên</a:t>
            </a:r>
            <a:r>
              <a:rPr lang="en-US" sz="2400" i="1" u="none" dirty="0">
                <a:solidFill>
                  <a:srgbClr val="990033"/>
                </a:solidFill>
                <a:latin typeface="Times New Roman" pitchFamily="18" charset="0"/>
              </a:rPr>
              <a:t> minh </a:t>
            </a:r>
            <a:r>
              <a:rPr lang="en-US" sz="2400" i="1" u="none" dirty="0" err="1">
                <a:solidFill>
                  <a:srgbClr val="990033"/>
                </a:solidFill>
                <a:latin typeface="Times New Roman" pitchFamily="18" charset="0"/>
              </a:rPr>
              <a:t>chiến</a:t>
            </a:r>
            <a:r>
              <a:rPr lang="en-US" sz="2400" i="1" u="none" dirty="0">
                <a:solidFill>
                  <a:srgbClr val="990033"/>
                </a:solidFill>
                <a:latin typeface="Times New Roman" pitchFamily="18" charset="0"/>
              </a:rPr>
              <a:t> </a:t>
            </a:r>
            <a:r>
              <a:rPr lang="en-US" sz="2400" i="1" u="none" dirty="0" err="1">
                <a:solidFill>
                  <a:srgbClr val="990033"/>
                </a:solidFill>
                <a:latin typeface="Times New Roman" pitchFamily="18" charset="0"/>
              </a:rPr>
              <a:t>đấu</a:t>
            </a:r>
            <a:r>
              <a:rPr lang="en-US" sz="2400" i="1" u="none" dirty="0">
                <a:solidFill>
                  <a:srgbClr val="990033"/>
                </a:solidFill>
                <a:latin typeface="Times New Roman" pitchFamily="18" charset="0"/>
              </a:rPr>
              <a:t> </a:t>
            </a:r>
            <a:r>
              <a:rPr lang="en-US" sz="2400" i="1" u="none" dirty="0" err="1">
                <a:solidFill>
                  <a:srgbClr val="990033"/>
                </a:solidFill>
                <a:latin typeface="Times New Roman" pitchFamily="18" charset="0"/>
              </a:rPr>
              <a:t>chặt</a:t>
            </a:r>
            <a:r>
              <a:rPr lang="en-US" sz="2400" i="1" u="none" dirty="0">
                <a:solidFill>
                  <a:srgbClr val="990033"/>
                </a:solidFill>
                <a:latin typeface="Times New Roman" pitchFamily="18" charset="0"/>
              </a:rPr>
              <a:t> </a:t>
            </a:r>
            <a:r>
              <a:rPr lang="en-US" sz="2400" i="1" u="none" dirty="0" err="1">
                <a:solidFill>
                  <a:srgbClr val="990033"/>
                </a:solidFill>
                <a:latin typeface="Times New Roman" pitchFamily="18" charset="0"/>
              </a:rPr>
              <a:t>chẽ</a:t>
            </a:r>
            <a:r>
              <a:rPr lang="en-US" sz="2400" i="1" u="none" dirty="0">
                <a:solidFill>
                  <a:srgbClr val="990033"/>
                </a:solidFill>
                <a:latin typeface="Times New Roman" pitchFamily="18" charset="0"/>
              </a:rPr>
              <a:t> </a:t>
            </a:r>
            <a:r>
              <a:rPr lang="en-US" sz="2400" i="1" u="none" dirty="0" err="1">
                <a:solidFill>
                  <a:srgbClr val="990033"/>
                </a:solidFill>
                <a:latin typeface="Times New Roman" pitchFamily="18" charset="0"/>
              </a:rPr>
              <a:t>giữa</a:t>
            </a:r>
            <a:r>
              <a:rPr lang="en-US" sz="2400" i="1" u="none" dirty="0">
                <a:solidFill>
                  <a:srgbClr val="990033"/>
                </a:solidFill>
                <a:latin typeface="Times New Roman" pitchFamily="18" charset="0"/>
              </a:rPr>
              <a:t> </a:t>
            </a:r>
            <a:r>
              <a:rPr lang="en-US" sz="2400" i="1" u="none" dirty="0" err="1">
                <a:solidFill>
                  <a:srgbClr val="990033"/>
                </a:solidFill>
                <a:latin typeface="Times New Roman" pitchFamily="18" charset="0"/>
              </a:rPr>
              <a:t>các</a:t>
            </a:r>
            <a:r>
              <a:rPr lang="en-US" sz="2400" i="1" u="none" dirty="0">
                <a:solidFill>
                  <a:srgbClr val="990033"/>
                </a:solidFill>
                <a:latin typeface="Times New Roman" pitchFamily="18" charset="0"/>
              </a:rPr>
              <a:t> </a:t>
            </a:r>
            <a:r>
              <a:rPr lang="en-US" sz="2400" i="1" u="none" dirty="0" err="1">
                <a:solidFill>
                  <a:srgbClr val="990033"/>
                </a:solidFill>
                <a:latin typeface="Times New Roman" pitchFamily="18" charset="0"/>
              </a:rPr>
              <a:t>nước</a:t>
            </a:r>
            <a:r>
              <a:rPr lang="en-US" sz="2400" i="1" u="none" dirty="0">
                <a:solidFill>
                  <a:srgbClr val="990033"/>
                </a:solidFill>
                <a:latin typeface="Times New Roman" pitchFamily="18" charset="0"/>
              </a:rPr>
              <a:t> </a:t>
            </a:r>
            <a:r>
              <a:rPr lang="en-US" sz="2400" i="1" u="none" dirty="0" err="1">
                <a:solidFill>
                  <a:srgbClr val="990033"/>
                </a:solidFill>
                <a:latin typeface="Times New Roman" pitchFamily="18" charset="0"/>
              </a:rPr>
              <a:t>thuộc</a:t>
            </a:r>
            <a:r>
              <a:rPr lang="en-US" sz="2400" i="1" u="none" dirty="0">
                <a:solidFill>
                  <a:srgbClr val="990033"/>
                </a:solidFill>
                <a:latin typeface="Times New Roman" pitchFamily="18" charset="0"/>
              </a:rPr>
              <a:t> </a:t>
            </a:r>
            <a:r>
              <a:rPr lang="en-US" sz="2400" i="1" u="none" dirty="0" err="1">
                <a:solidFill>
                  <a:srgbClr val="990033"/>
                </a:solidFill>
                <a:latin typeface="Times New Roman" pitchFamily="18" charset="0"/>
              </a:rPr>
              <a:t>địa</a:t>
            </a:r>
            <a:r>
              <a:rPr lang="en-US" sz="2400" i="1" u="none" dirty="0">
                <a:solidFill>
                  <a:srgbClr val="990033"/>
                </a:solidFill>
                <a:latin typeface="Times New Roman" pitchFamily="18" charset="0"/>
              </a:rPr>
              <a:t> </a:t>
            </a:r>
            <a:r>
              <a:rPr lang="en-US" sz="2400" i="1" u="none" dirty="0" err="1">
                <a:solidFill>
                  <a:srgbClr val="990033"/>
                </a:solidFill>
                <a:latin typeface="Times New Roman" pitchFamily="18" charset="0"/>
              </a:rPr>
              <a:t>với</a:t>
            </a:r>
            <a:r>
              <a:rPr lang="en-US" sz="2400" i="1" u="none" dirty="0">
                <a:solidFill>
                  <a:srgbClr val="990033"/>
                </a:solidFill>
                <a:latin typeface="Times New Roman" pitchFamily="18" charset="0"/>
              </a:rPr>
              <a:t> </a:t>
            </a:r>
            <a:r>
              <a:rPr lang="en-US" sz="2400" i="1" u="none" dirty="0" err="1">
                <a:solidFill>
                  <a:srgbClr val="990033"/>
                </a:solidFill>
                <a:latin typeface="Times New Roman" pitchFamily="18" charset="0"/>
              </a:rPr>
              <a:t>giai</a:t>
            </a:r>
            <a:r>
              <a:rPr lang="en-US" sz="2400" i="1" u="none" dirty="0">
                <a:solidFill>
                  <a:srgbClr val="990033"/>
                </a:solidFill>
                <a:latin typeface="Times New Roman" pitchFamily="18" charset="0"/>
              </a:rPr>
              <a:t> </a:t>
            </a:r>
            <a:r>
              <a:rPr lang="en-US" sz="2400" i="1" u="none" dirty="0" err="1">
                <a:solidFill>
                  <a:srgbClr val="990033"/>
                </a:solidFill>
                <a:latin typeface="Times New Roman" pitchFamily="18" charset="0"/>
              </a:rPr>
              <a:t>cấp</a:t>
            </a:r>
            <a:r>
              <a:rPr lang="en-US" sz="2400" i="1" u="none" dirty="0">
                <a:solidFill>
                  <a:srgbClr val="990033"/>
                </a:solidFill>
                <a:latin typeface="Times New Roman" pitchFamily="18" charset="0"/>
              </a:rPr>
              <a:t> </a:t>
            </a:r>
            <a:r>
              <a:rPr lang="en-US" sz="2400" i="1" u="none" dirty="0" err="1">
                <a:solidFill>
                  <a:srgbClr val="990033"/>
                </a:solidFill>
                <a:latin typeface="Times New Roman" pitchFamily="18" charset="0"/>
              </a:rPr>
              <a:t>vô</a:t>
            </a:r>
            <a:r>
              <a:rPr lang="en-US" sz="2400" i="1" u="none" dirty="0">
                <a:solidFill>
                  <a:srgbClr val="990033"/>
                </a:solidFill>
                <a:latin typeface="Times New Roman" pitchFamily="18" charset="0"/>
              </a:rPr>
              <a:t> </a:t>
            </a:r>
            <a:r>
              <a:rPr lang="en-US" sz="2400" i="1" u="none" dirty="0" err="1">
                <a:solidFill>
                  <a:srgbClr val="990033"/>
                </a:solidFill>
                <a:latin typeface="Times New Roman" pitchFamily="18" charset="0"/>
              </a:rPr>
              <a:t>sản</a:t>
            </a:r>
            <a:r>
              <a:rPr lang="en-US" sz="2400" i="1" u="none" dirty="0">
                <a:solidFill>
                  <a:srgbClr val="990033"/>
                </a:solidFill>
                <a:latin typeface="Times New Roman" pitchFamily="18" charset="0"/>
              </a:rPr>
              <a:t> ở </a:t>
            </a:r>
            <a:r>
              <a:rPr lang="en-US" sz="2400" i="1" u="none" dirty="0" err="1">
                <a:solidFill>
                  <a:srgbClr val="990033"/>
                </a:solidFill>
                <a:latin typeface="Times New Roman" pitchFamily="18" charset="0"/>
              </a:rPr>
              <a:t>các</a:t>
            </a:r>
            <a:r>
              <a:rPr lang="en-US" sz="2400" i="1" u="none" dirty="0">
                <a:solidFill>
                  <a:srgbClr val="990033"/>
                </a:solidFill>
                <a:latin typeface="Times New Roman" pitchFamily="18" charset="0"/>
              </a:rPr>
              <a:t> </a:t>
            </a:r>
            <a:r>
              <a:rPr lang="en-US" sz="2400" i="1" u="none" dirty="0" err="1">
                <a:solidFill>
                  <a:srgbClr val="990033"/>
                </a:solidFill>
                <a:latin typeface="Times New Roman" pitchFamily="18" charset="0"/>
              </a:rPr>
              <a:t>nước</a:t>
            </a:r>
            <a:r>
              <a:rPr lang="en-US" sz="2400" i="1" u="none" dirty="0">
                <a:solidFill>
                  <a:srgbClr val="990033"/>
                </a:solidFill>
                <a:latin typeface="Times New Roman" pitchFamily="18" charset="0"/>
              </a:rPr>
              <a:t> </a:t>
            </a:r>
            <a:r>
              <a:rPr lang="en-US" sz="2400" i="1" u="none" dirty="0" err="1">
                <a:solidFill>
                  <a:srgbClr val="990033"/>
                </a:solidFill>
                <a:latin typeface="Times New Roman" pitchFamily="18" charset="0"/>
              </a:rPr>
              <a:t>đế</a:t>
            </a:r>
            <a:r>
              <a:rPr lang="en-US" sz="2400" i="1" u="none" dirty="0">
                <a:solidFill>
                  <a:srgbClr val="990033"/>
                </a:solidFill>
                <a:latin typeface="Times New Roman" pitchFamily="18" charset="0"/>
              </a:rPr>
              <a:t> </a:t>
            </a:r>
            <a:r>
              <a:rPr lang="en-US" sz="2400" i="1" u="none" dirty="0" err="1">
                <a:solidFill>
                  <a:srgbClr val="990033"/>
                </a:solidFill>
                <a:latin typeface="Times New Roman" pitchFamily="18" charset="0"/>
              </a:rPr>
              <a:t>quốc</a:t>
            </a:r>
            <a:r>
              <a:rPr lang="en-US" sz="2400" i="1" u="none" dirty="0">
                <a:solidFill>
                  <a:srgbClr val="990033"/>
                </a:solidFill>
                <a:latin typeface="Times New Roman" pitchFamily="18" charset="0"/>
              </a:rPr>
              <a:t> </a:t>
            </a:r>
            <a:r>
              <a:rPr lang="en-US" sz="2400" i="1" u="none" dirty="0" err="1">
                <a:solidFill>
                  <a:srgbClr val="990033"/>
                </a:solidFill>
                <a:latin typeface="Times New Roman" pitchFamily="18" charset="0"/>
              </a:rPr>
              <a:t>để</a:t>
            </a:r>
            <a:r>
              <a:rPr lang="en-US" sz="2400" i="1" u="none" dirty="0">
                <a:solidFill>
                  <a:srgbClr val="990033"/>
                </a:solidFill>
                <a:latin typeface="Times New Roman" pitchFamily="18" charset="0"/>
              </a:rPr>
              <a:t> </a:t>
            </a:r>
            <a:r>
              <a:rPr lang="en-US" sz="2400" i="1" u="none" dirty="0" err="1">
                <a:solidFill>
                  <a:srgbClr val="990033"/>
                </a:solidFill>
                <a:latin typeface="Times New Roman" pitchFamily="18" charset="0"/>
              </a:rPr>
              <a:t>chiến</a:t>
            </a:r>
            <a:r>
              <a:rPr lang="en-US" sz="2400" i="1" u="none" dirty="0">
                <a:solidFill>
                  <a:srgbClr val="990033"/>
                </a:solidFill>
                <a:latin typeface="Times New Roman" pitchFamily="18" charset="0"/>
              </a:rPr>
              <a:t> </a:t>
            </a:r>
            <a:r>
              <a:rPr lang="en-US" sz="2400" i="1" u="none" dirty="0" err="1">
                <a:solidFill>
                  <a:srgbClr val="990033"/>
                </a:solidFill>
                <a:latin typeface="Times New Roman" pitchFamily="18" charset="0"/>
              </a:rPr>
              <a:t>thắng</a:t>
            </a:r>
            <a:r>
              <a:rPr lang="en-US" sz="2400" i="1" u="none" dirty="0">
                <a:solidFill>
                  <a:srgbClr val="990033"/>
                </a:solidFill>
                <a:latin typeface="Times New Roman" pitchFamily="18" charset="0"/>
              </a:rPr>
              <a:t> </a:t>
            </a:r>
            <a:r>
              <a:rPr lang="en-US" sz="2400" i="1" u="none" dirty="0" err="1">
                <a:solidFill>
                  <a:srgbClr val="990033"/>
                </a:solidFill>
                <a:latin typeface="Times New Roman" pitchFamily="18" charset="0"/>
              </a:rPr>
              <a:t>kẻ</a:t>
            </a:r>
            <a:r>
              <a:rPr lang="en-US" sz="2400" i="1" u="none" dirty="0">
                <a:solidFill>
                  <a:srgbClr val="990033"/>
                </a:solidFill>
                <a:latin typeface="Times New Roman" pitchFamily="18" charset="0"/>
              </a:rPr>
              <a:t> </a:t>
            </a:r>
            <a:r>
              <a:rPr lang="en-US" sz="2400" i="1" u="none" dirty="0" err="1">
                <a:solidFill>
                  <a:srgbClr val="990033"/>
                </a:solidFill>
                <a:latin typeface="Times New Roman" pitchFamily="18" charset="0"/>
              </a:rPr>
              <a:t>thù</a:t>
            </a:r>
            <a:r>
              <a:rPr lang="en-US" sz="2400" i="1" u="none" dirty="0">
                <a:solidFill>
                  <a:srgbClr val="990033"/>
                </a:solidFill>
                <a:latin typeface="Times New Roman" pitchFamily="18" charset="0"/>
              </a:rPr>
              <a:t> </a:t>
            </a:r>
            <a:r>
              <a:rPr lang="en-US" sz="2400" i="1" u="none" dirty="0" err="1">
                <a:solidFill>
                  <a:srgbClr val="990033"/>
                </a:solidFill>
                <a:latin typeface="Times New Roman" pitchFamily="18" charset="0"/>
              </a:rPr>
              <a:t>chung</a:t>
            </a:r>
            <a:r>
              <a:rPr lang="en-US" sz="2400" i="1" u="none" dirty="0">
                <a:solidFill>
                  <a:srgbClr val="800000"/>
                </a:solidFill>
                <a:latin typeface="Times New Roman" pitchFamily="18" charset="0"/>
              </a:rPr>
              <a:t>”.</a:t>
            </a:r>
            <a:endParaRPr lang="en-US" sz="2400" u="none"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Blip.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3" descr="59">
            <a:hlinkClick r:id="rId3" action="ppaction://hlinkfile"/>
          </p:cNvPr>
          <p:cNvPicPr>
            <a:picLocks noChangeAspect="1" noChangeArrowheads="1"/>
          </p:cNvPicPr>
          <p:nvPr/>
        </p:nvPicPr>
        <p:blipFill>
          <a:blip r:embed="rId4" cstate="print"/>
          <a:srcRect/>
          <a:stretch>
            <a:fillRect/>
          </a:stretch>
        </p:blipFill>
        <p:spPr bwMode="auto">
          <a:xfrm>
            <a:off x="409903" y="325820"/>
            <a:ext cx="4873297" cy="5693979"/>
          </a:xfrm>
          <a:prstGeom prst="rect">
            <a:avLst/>
          </a:prstGeom>
          <a:noFill/>
          <a:ln w="9525">
            <a:noFill/>
            <a:miter lim="800000"/>
            <a:headEnd/>
            <a:tailEnd/>
          </a:ln>
        </p:spPr>
      </p:pic>
      <p:sp>
        <p:nvSpPr>
          <p:cNvPr id="16387" name="WordArt 2"/>
          <p:cNvSpPr>
            <a:spLocks noChangeArrowheads="1" noChangeShapeType="1" noTextEdit="1"/>
          </p:cNvSpPr>
          <p:nvPr/>
        </p:nvSpPr>
        <p:spPr bwMode="auto">
          <a:xfrm>
            <a:off x="318814" y="6086804"/>
            <a:ext cx="6832600" cy="342900"/>
          </a:xfrm>
          <a:prstGeom prst="rect">
            <a:avLst/>
          </a:prstGeom>
        </p:spPr>
        <p:txBody>
          <a:bodyPr wrap="none" fromWordArt="1">
            <a:prstTxWarp prst="textPlain">
              <a:avLst>
                <a:gd name="adj" fmla="val 50000"/>
              </a:avLst>
            </a:prstTxWarp>
          </a:bodyPr>
          <a:lstStyle/>
          <a:p>
            <a:pPr algn="ctr"/>
            <a:r>
              <a:rPr lang="vi-VN" sz="2400" kern="10" dirty="0">
                <a:ln w="19050">
                  <a:solidFill>
                    <a:srgbClr val="99CCFF"/>
                  </a:solidFill>
                  <a:round/>
                  <a:headEnd/>
                  <a:tailEnd/>
                </a:ln>
                <a:solidFill>
                  <a:srgbClr val="0066CC"/>
                </a:solidFill>
                <a:latin typeface="Times New Roman"/>
                <a:cs typeface="Times New Roman"/>
              </a:rPr>
              <a:t>Hồ Chí Minh cầm nhịp hát bài " Kết đoàn"</a:t>
            </a:r>
            <a:endParaRPr lang="en-US" sz="2400" kern="10" dirty="0">
              <a:ln w="19050">
                <a:solidFill>
                  <a:srgbClr val="99CCFF"/>
                </a:solidFill>
                <a:round/>
                <a:headEnd/>
                <a:tailEnd/>
              </a:ln>
              <a:solidFill>
                <a:srgbClr val="0066CC"/>
              </a:solidFill>
              <a:latin typeface="Times New Roman"/>
              <a:cs typeface="Times New Roman"/>
            </a:endParaRPr>
          </a:p>
        </p:txBody>
      </p:sp>
      <p:sp>
        <p:nvSpPr>
          <p:cNvPr id="16389" name="TextBox 4"/>
          <p:cNvSpPr txBox="1">
            <a:spLocks noChangeArrowheads="1"/>
          </p:cNvSpPr>
          <p:nvPr/>
        </p:nvSpPr>
        <p:spPr bwMode="auto">
          <a:xfrm>
            <a:off x="5766676" y="1358462"/>
            <a:ext cx="5892800" cy="3539430"/>
          </a:xfrm>
          <a:prstGeom prst="rect">
            <a:avLst/>
          </a:prstGeom>
          <a:noFill/>
          <a:ln w="9525">
            <a:noFill/>
            <a:miter lim="800000"/>
            <a:headEnd/>
            <a:tailEnd/>
          </a:ln>
        </p:spPr>
        <p:txBody>
          <a:bodyPr wrap="square">
            <a:spAutoFit/>
          </a:bodyPr>
          <a:lstStyle/>
          <a:p>
            <a:pPr algn="just"/>
            <a:r>
              <a:rPr lang="en-US" sz="2800" i="1" u="none" dirty="0" err="1">
                <a:solidFill>
                  <a:srgbClr val="000066"/>
                </a:solidFill>
                <a:latin typeface="Times New Roman" pitchFamily="18" charset="0"/>
                <a:cs typeface="Times New Roman" pitchFamily="18" charset="0"/>
              </a:rPr>
              <a:t>Tư</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tưởng</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Hồ</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Chí</a:t>
            </a:r>
            <a:r>
              <a:rPr lang="en-US" sz="2800" i="1" u="none" dirty="0">
                <a:solidFill>
                  <a:srgbClr val="000066"/>
                </a:solidFill>
                <a:latin typeface="Times New Roman" pitchFamily="18" charset="0"/>
                <a:cs typeface="Times New Roman" pitchFamily="18" charset="0"/>
              </a:rPr>
              <a:t> Minh </a:t>
            </a:r>
            <a:r>
              <a:rPr lang="en-US" sz="2800" i="1" u="none" dirty="0" err="1">
                <a:solidFill>
                  <a:srgbClr val="000066"/>
                </a:solidFill>
                <a:latin typeface="Times New Roman" pitchFamily="18" charset="0"/>
                <a:cs typeface="Times New Roman" pitchFamily="18" charset="0"/>
              </a:rPr>
              <a:t>về</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đại</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đoàn</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kết</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là</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một</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hệ</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thống</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các</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quan</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điểm</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nguyên</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tắc</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phương</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pháp</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tổ</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chức</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tập</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hợp</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lực</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lượng</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yêu</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nước</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một</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cách</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rộng</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rãi</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và</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chặt</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chẽ</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nhằm</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phát</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huy</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đến</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mức</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cao</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nhất</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sức</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mạnh</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của</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dân</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tộc</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đấu</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tranh</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cho</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độc</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lập</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dân</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tộc</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dân</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chủ</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và</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chủ</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nghĩa</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xã</a:t>
            </a:r>
            <a:r>
              <a:rPr lang="en-US" sz="2800" i="1" u="none" dirty="0">
                <a:solidFill>
                  <a:srgbClr val="000066"/>
                </a:solidFill>
                <a:latin typeface="Times New Roman" pitchFamily="18" charset="0"/>
                <a:cs typeface="Times New Roman" pitchFamily="18" charset="0"/>
              </a:rPr>
              <a:t> </a:t>
            </a:r>
            <a:r>
              <a:rPr lang="en-US" sz="2800" i="1" u="none" dirty="0" err="1">
                <a:solidFill>
                  <a:srgbClr val="000066"/>
                </a:solidFill>
                <a:latin typeface="Times New Roman" pitchFamily="18" charset="0"/>
                <a:cs typeface="Times New Roman" pitchFamily="18" charset="0"/>
              </a:rPr>
              <a:t>hội</a:t>
            </a:r>
            <a:r>
              <a:rPr lang="en-US" sz="2800" i="1" u="none" dirty="0">
                <a:solidFill>
                  <a:srgbClr val="000066"/>
                </a:solidFill>
                <a:latin typeface="Times New Roman" pitchFamily="18" charset="0"/>
                <a:cs typeface="Times New Roman" pitchFamily="18" charset="0"/>
              </a:rPr>
              <a:t>.</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8" descr="200633095318436"/>
          <p:cNvPicPr>
            <a:picLocks noChangeAspect="1" noChangeArrowheads="1"/>
          </p:cNvPicPr>
          <p:nvPr/>
        </p:nvPicPr>
        <p:blipFill>
          <a:blip r:embed="rId4" cstate="print"/>
          <a:srcRect/>
          <a:stretch>
            <a:fillRect/>
          </a:stretch>
        </p:blipFill>
        <p:spPr bwMode="auto">
          <a:xfrm>
            <a:off x="203200" y="1927225"/>
            <a:ext cx="4775200" cy="3657600"/>
          </a:xfrm>
          <a:prstGeom prst="rect">
            <a:avLst/>
          </a:prstGeom>
          <a:noFill/>
          <a:ln w="9525">
            <a:noFill/>
            <a:miter lim="800000"/>
            <a:headEnd/>
            <a:tailEnd/>
          </a:ln>
        </p:spPr>
      </p:pic>
      <p:sp>
        <p:nvSpPr>
          <p:cNvPr id="5" name="Rectangle 2"/>
          <p:cNvSpPr>
            <a:spLocks noChangeArrowheads="1"/>
          </p:cNvSpPr>
          <p:nvPr/>
        </p:nvSpPr>
        <p:spPr bwMode="auto">
          <a:xfrm>
            <a:off x="5080000" y="2596307"/>
            <a:ext cx="6807200" cy="2308324"/>
          </a:xfrm>
          <a:prstGeom prst="rect">
            <a:avLst/>
          </a:prstGeom>
          <a:noFill/>
          <a:ln w="9525">
            <a:noFill/>
            <a:miter lim="800000"/>
            <a:headEnd/>
            <a:tailEnd/>
          </a:ln>
        </p:spPr>
        <p:txBody>
          <a:bodyPr anchor="ctr">
            <a:spAutoFit/>
          </a:bodyPr>
          <a:lstStyle/>
          <a:p>
            <a:pPr indent="457200" algn="ctr"/>
            <a:endParaRPr lang="en-US" sz="2400" b="0" u="none">
              <a:solidFill>
                <a:srgbClr val="008000"/>
              </a:solidFill>
              <a:latin typeface="Times New Roman" pitchFamily="18" charset="0"/>
              <a:cs typeface="Times New Roman" pitchFamily="18" charset="0"/>
            </a:endParaRPr>
          </a:p>
          <a:p>
            <a:pPr indent="457200" algn="just">
              <a:buFont typeface="Wingdings" pitchFamily="2" charset="2"/>
              <a:buChar char="v"/>
            </a:pPr>
            <a:r>
              <a:rPr lang="en-US" sz="2400" b="0" u="none">
                <a:solidFill>
                  <a:srgbClr val="008000"/>
                </a:solidFill>
                <a:latin typeface="Times New Roman" pitchFamily="18" charset="0"/>
                <a:cs typeface="Times New Roman" pitchFamily="18" charset="0"/>
              </a:rPr>
              <a:t>Nguyễn Ái Quốc kêu gọi “vì nền hoà bình thế giới, vì tự do và ấm no, những người bị bóc lột thuộc mọi chủng tộc cần đoàn kết lại và chống bọn áp bức”.</a:t>
            </a:r>
          </a:p>
          <a:p>
            <a:pPr indent="457200" algn="just">
              <a:buFont typeface="Wingdings" pitchFamily="2" charset="2"/>
              <a:buChar char="v"/>
            </a:pPr>
            <a:r>
              <a:rPr lang="en-US" sz="2400" b="0" u="none">
                <a:solidFill>
                  <a:srgbClr val="008000"/>
                </a:solidFill>
                <a:latin typeface="Times New Roman" pitchFamily="18" charset="0"/>
                <a:cs typeface="Times New Roman" pitchFamily="18" charset="0"/>
              </a:rPr>
              <a:t>Đoàn kết quốc tế là nhân tố đảm bảo cho thắng lợi của cách mạng Việt Nam.</a:t>
            </a:r>
          </a:p>
        </p:txBody>
      </p:sp>
      <p:sp>
        <p:nvSpPr>
          <p:cNvPr id="35844" name="Text Box 10"/>
          <p:cNvSpPr txBox="1">
            <a:spLocks noChangeArrowheads="1"/>
          </p:cNvSpPr>
          <p:nvPr/>
        </p:nvSpPr>
        <p:spPr bwMode="auto">
          <a:xfrm>
            <a:off x="0" y="5715000"/>
            <a:ext cx="5994400" cy="554038"/>
          </a:xfrm>
          <a:prstGeom prst="rect">
            <a:avLst/>
          </a:prstGeom>
          <a:noFill/>
          <a:ln w="9525">
            <a:noFill/>
            <a:miter lim="800000"/>
            <a:headEnd/>
            <a:tailEnd/>
          </a:ln>
        </p:spPr>
        <p:txBody>
          <a:bodyPr>
            <a:spAutoFit/>
          </a:bodyPr>
          <a:lstStyle/>
          <a:p>
            <a:pPr algn="ctr">
              <a:spcBef>
                <a:spcPct val="50000"/>
              </a:spcBef>
            </a:pPr>
            <a:r>
              <a:rPr lang="en-US" sz="1500" u="none">
                <a:latin typeface="Times New Roman" pitchFamily="18" charset="0"/>
                <a:cs typeface="Times New Roman" pitchFamily="18" charset="0"/>
              </a:rPr>
              <a:t>    Chủ tịch Hồ Chí Minh tiếp ngài Mao Trạch Đông - Chủ tịch nước Cộng hòa Nhân dân Trung Hoa.</a:t>
            </a:r>
          </a:p>
        </p:txBody>
      </p:sp>
      <p:sp>
        <p:nvSpPr>
          <p:cNvPr id="7" name="Rectangle 6"/>
          <p:cNvSpPr>
            <a:spLocks noChangeArrowheads="1"/>
          </p:cNvSpPr>
          <p:nvPr/>
        </p:nvSpPr>
        <p:spPr bwMode="auto">
          <a:xfrm>
            <a:off x="2196662" y="277157"/>
            <a:ext cx="9480332" cy="1569660"/>
          </a:xfrm>
          <a:prstGeom prst="rect">
            <a:avLst/>
          </a:prstGeom>
          <a:noFill/>
          <a:ln w="9525">
            <a:noFill/>
            <a:miter lim="800000"/>
            <a:headEnd/>
            <a:tailEnd/>
          </a:ln>
        </p:spPr>
        <p:txBody>
          <a:bodyPr wrap="square">
            <a:spAutoFit/>
          </a:bodyPr>
          <a:lstStyle/>
          <a:p>
            <a:pPr algn="just"/>
            <a:r>
              <a:rPr lang="en-US" sz="2400" b="0" i="1" u="none" dirty="0" err="1">
                <a:latin typeface="Times New Roman" pitchFamily="18" charset="0"/>
              </a:rPr>
              <a:t>Hồ</a:t>
            </a:r>
            <a:r>
              <a:rPr lang="en-US" sz="2400" b="0" i="1" u="none" dirty="0">
                <a:latin typeface="Times New Roman" pitchFamily="18" charset="0"/>
              </a:rPr>
              <a:t> </a:t>
            </a:r>
            <a:r>
              <a:rPr lang="en-US" sz="2400" b="0" i="1" u="none" dirty="0" err="1">
                <a:latin typeface="Times New Roman" pitchFamily="18" charset="0"/>
              </a:rPr>
              <a:t>Chí</a:t>
            </a:r>
            <a:r>
              <a:rPr lang="en-US" sz="2400" b="0" i="1" u="none" dirty="0">
                <a:latin typeface="Times New Roman" pitchFamily="18" charset="0"/>
              </a:rPr>
              <a:t> Minh </a:t>
            </a:r>
            <a:r>
              <a:rPr lang="en-US" sz="2400" b="0" i="1" u="none" dirty="0" err="1">
                <a:latin typeface="Times New Roman" pitchFamily="18" charset="0"/>
              </a:rPr>
              <a:t>viết</a:t>
            </a:r>
            <a:r>
              <a:rPr lang="en-US" sz="2400" b="0" i="1" u="none" dirty="0">
                <a:latin typeface="Times New Roman" pitchFamily="18" charset="0"/>
              </a:rPr>
              <a:t>: “</a:t>
            </a:r>
            <a:r>
              <a:rPr lang="en-US" sz="2400" b="0" i="1" u="none" dirty="0" err="1">
                <a:latin typeface="Times New Roman" pitchFamily="18" charset="0"/>
              </a:rPr>
              <a:t>Trong</a:t>
            </a:r>
            <a:r>
              <a:rPr lang="en-US" sz="2400" b="0" i="1" u="none" dirty="0">
                <a:latin typeface="Times New Roman" pitchFamily="18" charset="0"/>
              </a:rPr>
              <a:t> </a:t>
            </a:r>
            <a:r>
              <a:rPr lang="en-US" sz="2400" b="0" i="1" u="none" dirty="0" err="1">
                <a:latin typeface="Times New Roman" pitchFamily="18" charset="0"/>
              </a:rPr>
              <a:t>thời</a:t>
            </a:r>
            <a:r>
              <a:rPr lang="en-US" sz="2400" b="0" i="1" u="none" dirty="0">
                <a:latin typeface="Times New Roman" pitchFamily="18" charset="0"/>
              </a:rPr>
              <a:t> </a:t>
            </a:r>
            <a:r>
              <a:rPr lang="en-US" sz="2400" b="0" i="1" u="none" dirty="0" err="1">
                <a:latin typeface="Times New Roman" pitchFamily="18" charset="0"/>
              </a:rPr>
              <a:t>đại</a:t>
            </a:r>
            <a:r>
              <a:rPr lang="en-US" sz="2400" b="0" i="1" u="none" dirty="0">
                <a:latin typeface="Times New Roman" pitchFamily="18" charset="0"/>
              </a:rPr>
              <a:t> </a:t>
            </a:r>
            <a:r>
              <a:rPr lang="en-US" sz="2400" b="0" i="1" u="none" dirty="0" err="1">
                <a:latin typeface="Times New Roman" pitchFamily="18" charset="0"/>
              </a:rPr>
              <a:t>ngày</a:t>
            </a:r>
            <a:r>
              <a:rPr lang="en-US" sz="2400" b="0" i="1" u="none" dirty="0">
                <a:latin typeface="Times New Roman" pitchFamily="18" charset="0"/>
              </a:rPr>
              <a:t> nay, </a:t>
            </a:r>
            <a:r>
              <a:rPr lang="en-US" sz="2400" b="0" i="1" u="none" dirty="0" err="1">
                <a:latin typeface="Times New Roman" pitchFamily="18" charset="0"/>
              </a:rPr>
              <a:t>cách</a:t>
            </a:r>
            <a:r>
              <a:rPr lang="en-US" sz="2400" b="0" i="1" u="none" dirty="0">
                <a:latin typeface="Times New Roman" pitchFamily="18" charset="0"/>
              </a:rPr>
              <a:t> </a:t>
            </a:r>
            <a:r>
              <a:rPr lang="en-US" sz="2400" b="0" i="1" u="none" dirty="0" err="1">
                <a:latin typeface="Times New Roman" pitchFamily="18" charset="0"/>
              </a:rPr>
              <a:t>mạng</a:t>
            </a:r>
            <a:r>
              <a:rPr lang="en-US" sz="2400" b="0" i="1" u="none" dirty="0">
                <a:latin typeface="Times New Roman" pitchFamily="18" charset="0"/>
              </a:rPr>
              <a:t> </a:t>
            </a:r>
            <a:r>
              <a:rPr lang="en-US" sz="2400" b="0" i="1" u="none" dirty="0" err="1">
                <a:latin typeface="Times New Roman" pitchFamily="18" charset="0"/>
              </a:rPr>
              <a:t>giải</a:t>
            </a:r>
            <a:r>
              <a:rPr lang="en-US" sz="2400" b="0" i="1" u="none" dirty="0">
                <a:latin typeface="Times New Roman" pitchFamily="18" charset="0"/>
              </a:rPr>
              <a:t> </a:t>
            </a:r>
            <a:r>
              <a:rPr lang="en-US" sz="2400" b="0" i="1" u="none" dirty="0" err="1">
                <a:latin typeface="Times New Roman" pitchFamily="18" charset="0"/>
              </a:rPr>
              <a:t>phóng</a:t>
            </a:r>
            <a:r>
              <a:rPr lang="en-US" sz="2400" b="0" i="1" u="none" dirty="0">
                <a:latin typeface="Times New Roman" pitchFamily="18" charset="0"/>
              </a:rPr>
              <a:t> </a:t>
            </a:r>
            <a:r>
              <a:rPr lang="en-US" sz="2400" b="0" i="1" u="none" dirty="0" err="1">
                <a:latin typeface="Times New Roman" pitchFamily="18" charset="0"/>
              </a:rPr>
              <a:t>dân</a:t>
            </a:r>
            <a:r>
              <a:rPr lang="en-US" sz="2400" b="0" i="1" u="none" dirty="0">
                <a:latin typeface="Times New Roman" pitchFamily="18" charset="0"/>
              </a:rPr>
              <a:t> </a:t>
            </a:r>
            <a:r>
              <a:rPr lang="en-US" sz="2400" b="0" i="1" u="none" dirty="0" err="1">
                <a:latin typeface="Times New Roman" pitchFamily="18" charset="0"/>
              </a:rPr>
              <a:t>tộc</a:t>
            </a:r>
            <a:r>
              <a:rPr lang="en-US" sz="2400" b="0" i="1" u="none" dirty="0">
                <a:latin typeface="Times New Roman" pitchFamily="18" charset="0"/>
              </a:rPr>
              <a:t> </a:t>
            </a:r>
            <a:r>
              <a:rPr lang="en-US" sz="2400" b="0" i="1" u="none" dirty="0" err="1">
                <a:latin typeface="Times New Roman" pitchFamily="18" charset="0"/>
              </a:rPr>
              <a:t>là</a:t>
            </a:r>
            <a:r>
              <a:rPr lang="en-US" sz="2400" b="0" i="1" u="none" dirty="0">
                <a:latin typeface="Times New Roman" pitchFamily="18" charset="0"/>
              </a:rPr>
              <a:t> </a:t>
            </a:r>
            <a:r>
              <a:rPr lang="en-US" sz="2400" b="0" i="1" u="none" dirty="0" err="1">
                <a:latin typeface="Times New Roman" pitchFamily="18" charset="0"/>
              </a:rPr>
              <a:t>bộ</a:t>
            </a:r>
            <a:r>
              <a:rPr lang="en-US" sz="2400" b="0" i="1" u="none" dirty="0">
                <a:latin typeface="Times New Roman" pitchFamily="18" charset="0"/>
              </a:rPr>
              <a:t> </a:t>
            </a:r>
            <a:r>
              <a:rPr lang="en-US" sz="2400" b="0" i="1" u="none" dirty="0" err="1">
                <a:latin typeface="Times New Roman" pitchFamily="18" charset="0"/>
              </a:rPr>
              <a:t>phận</a:t>
            </a:r>
            <a:r>
              <a:rPr lang="en-US" sz="2400" b="0" i="1" u="none" dirty="0">
                <a:latin typeface="Times New Roman" pitchFamily="18" charset="0"/>
              </a:rPr>
              <a:t> </a:t>
            </a:r>
            <a:r>
              <a:rPr lang="en-US" sz="2400" b="0" i="1" u="none" dirty="0" err="1">
                <a:latin typeface="Times New Roman" pitchFamily="18" charset="0"/>
              </a:rPr>
              <a:t>khăng</a:t>
            </a:r>
            <a:r>
              <a:rPr lang="en-US" sz="2400" b="0" i="1" u="none" dirty="0">
                <a:latin typeface="Times New Roman" pitchFamily="18" charset="0"/>
              </a:rPr>
              <a:t> </a:t>
            </a:r>
            <a:r>
              <a:rPr lang="en-US" sz="2400" b="0" i="1" u="none" dirty="0" err="1">
                <a:latin typeface="Times New Roman" pitchFamily="18" charset="0"/>
              </a:rPr>
              <a:t>khít</a:t>
            </a:r>
            <a:r>
              <a:rPr lang="en-US" sz="2400" b="0" i="1" u="none" dirty="0">
                <a:latin typeface="Times New Roman" pitchFamily="18" charset="0"/>
              </a:rPr>
              <a:t> </a:t>
            </a:r>
            <a:r>
              <a:rPr lang="en-US" sz="2400" b="0" i="1" u="none" dirty="0" err="1">
                <a:latin typeface="Times New Roman" pitchFamily="18" charset="0"/>
              </a:rPr>
              <a:t>của</a:t>
            </a:r>
            <a:r>
              <a:rPr lang="en-US" sz="2400" b="0" i="1" u="none" dirty="0">
                <a:latin typeface="Times New Roman" pitchFamily="18" charset="0"/>
              </a:rPr>
              <a:t> </a:t>
            </a:r>
            <a:r>
              <a:rPr lang="en-US" sz="2400" b="0" i="1" u="none" dirty="0" err="1">
                <a:latin typeface="Times New Roman" pitchFamily="18" charset="0"/>
              </a:rPr>
              <a:t>cách</a:t>
            </a:r>
            <a:r>
              <a:rPr lang="en-US" sz="2400" b="0" i="1" u="none" dirty="0">
                <a:latin typeface="Times New Roman" pitchFamily="18" charset="0"/>
              </a:rPr>
              <a:t> </a:t>
            </a:r>
            <a:r>
              <a:rPr lang="en-US" sz="2400" b="0" i="1" u="none" dirty="0" err="1">
                <a:latin typeface="Times New Roman" pitchFamily="18" charset="0"/>
              </a:rPr>
              <a:t>mạng</a:t>
            </a:r>
            <a:r>
              <a:rPr lang="en-US" sz="2400" b="0" i="1" u="none" dirty="0">
                <a:latin typeface="Times New Roman" pitchFamily="18" charset="0"/>
              </a:rPr>
              <a:t> </a:t>
            </a:r>
            <a:r>
              <a:rPr lang="en-US" sz="2400" b="0" i="1" u="none" dirty="0" err="1">
                <a:latin typeface="Times New Roman" pitchFamily="18" charset="0"/>
              </a:rPr>
              <a:t>vô</a:t>
            </a:r>
            <a:r>
              <a:rPr lang="en-US" sz="2400" b="0" i="1" u="none" dirty="0">
                <a:latin typeface="Times New Roman" pitchFamily="18" charset="0"/>
              </a:rPr>
              <a:t> </a:t>
            </a:r>
            <a:r>
              <a:rPr lang="en-US" sz="2400" b="0" i="1" u="none" dirty="0" err="1">
                <a:latin typeface="Times New Roman" pitchFamily="18" charset="0"/>
              </a:rPr>
              <a:t>sản</a:t>
            </a:r>
            <a:r>
              <a:rPr lang="en-US" sz="2400" b="0" i="1" u="none" dirty="0">
                <a:latin typeface="Times New Roman" pitchFamily="18" charset="0"/>
              </a:rPr>
              <a:t> </a:t>
            </a:r>
            <a:r>
              <a:rPr lang="en-US" sz="2400" b="0" i="1" u="none" dirty="0" err="1">
                <a:latin typeface="Times New Roman" pitchFamily="18" charset="0"/>
              </a:rPr>
              <a:t>trong</a:t>
            </a:r>
            <a:r>
              <a:rPr lang="en-US" sz="2400" b="0" i="1" u="none" dirty="0">
                <a:latin typeface="Times New Roman" pitchFamily="18" charset="0"/>
              </a:rPr>
              <a:t> </a:t>
            </a:r>
            <a:r>
              <a:rPr lang="en-US" sz="2400" b="0" i="1" u="none" dirty="0" err="1">
                <a:latin typeface="Times New Roman" pitchFamily="18" charset="0"/>
              </a:rPr>
              <a:t>phạm</a:t>
            </a:r>
            <a:r>
              <a:rPr lang="en-US" sz="2400" b="0" i="1" u="none" dirty="0">
                <a:latin typeface="Times New Roman" pitchFamily="18" charset="0"/>
              </a:rPr>
              <a:t> vi </a:t>
            </a:r>
            <a:r>
              <a:rPr lang="en-US" sz="2400" b="0" i="1" u="none" dirty="0" err="1">
                <a:latin typeface="Times New Roman" pitchFamily="18" charset="0"/>
              </a:rPr>
              <a:t>toàn</a:t>
            </a:r>
            <a:r>
              <a:rPr lang="en-US" sz="2400" b="0" i="1" u="none" dirty="0">
                <a:latin typeface="Times New Roman" pitchFamily="18" charset="0"/>
              </a:rPr>
              <a:t> </a:t>
            </a:r>
            <a:r>
              <a:rPr lang="en-US" sz="2400" b="0" i="1" u="none" dirty="0" err="1">
                <a:latin typeface="Times New Roman" pitchFamily="18" charset="0"/>
              </a:rPr>
              <a:t>thế</a:t>
            </a:r>
            <a:r>
              <a:rPr lang="en-US" sz="2400" b="0" i="1" u="none" dirty="0">
                <a:latin typeface="Times New Roman" pitchFamily="18" charset="0"/>
              </a:rPr>
              <a:t> </a:t>
            </a:r>
            <a:r>
              <a:rPr lang="en-US" sz="2400" b="0" i="1" u="none" dirty="0" err="1">
                <a:latin typeface="Times New Roman" pitchFamily="18" charset="0"/>
              </a:rPr>
              <a:t>giới</a:t>
            </a:r>
            <a:r>
              <a:rPr lang="en-US" sz="2400" b="0" i="1" u="none" dirty="0">
                <a:latin typeface="Times New Roman" pitchFamily="18" charset="0"/>
              </a:rPr>
              <a:t>; </a:t>
            </a:r>
            <a:r>
              <a:rPr lang="en-US" sz="2400" b="0" i="1" u="none" dirty="0" err="1">
                <a:latin typeface="Times New Roman" pitchFamily="18" charset="0"/>
              </a:rPr>
              <a:t>cách</a:t>
            </a:r>
            <a:r>
              <a:rPr lang="en-US" sz="2400" b="0" i="1" u="none" dirty="0">
                <a:latin typeface="Times New Roman" pitchFamily="18" charset="0"/>
              </a:rPr>
              <a:t> </a:t>
            </a:r>
            <a:r>
              <a:rPr lang="en-US" sz="2400" b="0" i="1" u="none" dirty="0" err="1">
                <a:latin typeface="Times New Roman" pitchFamily="18" charset="0"/>
              </a:rPr>
              <a:t>mạng</a:t>
            </a:r>
            <a:r>
              <a:rPr lang="en-US" sz="2400" b="0" i="1" u="none" dirty="0">
                <a:latin typeface="Times New Roman" pitchFamily="18" charset="0"/>
              </a:rPr>
              <a:t> </a:t>
            </a:r>
            <a:r>
              <a:rPr lang="en-US" sz="2400" b="0" i="1" u="none" dirty="0" err="1">
                <a:latin typeface="Times New Roman" pitchFamily="18" charset="0"/>
              </a:rPr>
              <a:t>giải</a:t>
            </a:r>
            <a:r>
              <a:rPr lang="en-US" sz="2400" b="0" i="1" u="none" dirty="0">
                <a:latin typeface="Times New Roman" pitchFamily="18" charset="0"/>
              </a:rPr>
              <a:t> </a:t>
            </a:r>
            <a:r>
              <a:rPr lang="en-US" sz="2400" b="0" i="1" u="none" dirty="0" err="1">
                <a:latin typeface="Times New Roman" pitchFamily="18" charset="0"/>
              </a:rPr>
              <a:t>phóng</a:t>
            </a:r>
            <a:r>
              <a:rPr lang="en-US" sz="2400" b="0" i="1" u="none" dirty="0">
                <a:latin typeface="Times New Roman" pitchFamily="18" charset="0"/>
              </a:rPr>
              <a:t> </a:t>
            </a:r>
            <a:r>
              <a:rPr lang="en-US" sz="2400" b="0" i="1" u="none" dirty="0" err="1">
                <a:latin typeface="Times New Roman" pitchFamily="18" charset="0"/>
              </a:rPr>
              <a:t>dân</a:t>
            </a:r>
            <a:r>
              <a:rPr lang="en-US" sz="2400" b="0" i="1" u="none" dirty="0">
                <a:latin typeface="Times New Roman" pitchFamily="18" charset="0"/>
              </a:rPr>
              <a:t> </a:t>
            </a:r>
            <a:r>
              <a:rPr lang="en-US" sz="2400" b="0" i="1" u="none" dirty="0" err="1">
                <a:latin typeface="Times New Roman" pitchFamily="18" charset="0"/>
              </a:rPr>
              <a:t>tộc</a:t>
            </a:r>
            <a:r>
              <a:rPr lang="en-US" sz="2400" b="0" i="1" u="none" dirty="0">
                <a:latin typeface="Times New Roman" pitchFamily="18" charset="0"/>
              </a:rPr>
              <a:t> </a:t>
            </a:r>
            <a:r>
              <a:rPr lang="en-US" sz="2400" b="0" i="1" u="none" dirty="0" err="1">
                <a:latin typeface="Times New Roman" pitchFamily="18" charset="0"/>
              </a:rPr>
              <a:t>phải</a:t>
            </a:r>
            <a:r>
              <a:rPr lang="en-US" sz="2400" b="0" i="1" u="none" dirty="0">
                <a:latin typeface="Times New Roman" pitchFamily="18" charset="0"/>
              </a:rPr>
              <a:t> </a:t>
            </a:r>
            <a:r>
              <a:rPr lang="en-US" sz="2400" b="0" i="1" u="none" dirty="0" err="1">
                <a:latin typeface="Times New Roman" pitchFamily="18" charset="0"/>
              </a:rPr>
              <a:t>phát</a:t>
            </a:r>
            <a:r>
              <a:rPr lang="en-US" sz="2400" b="0" i="1" u="none" dirty="0">
                <a:latin typeface="Times New Roman" pitchFamily="18" charset="0"/>
              </a:rPr>
              <a:t> </a:t>
            </a:r>
            <a:r>
              <a:rPr lang="en-US" sz="2400" b="0" i="1" u="none" dirty="0" err="1">
                <a:latin typeface="Times New Roman" pitchFamily="18" charset="0"/>
              </a:rPr>
              <a:t>triển</a:t>
            </a:r>
            <a:r>
              <a:rPr lang="en-US" sz="2400" b="0" i="1" u="none" dirty="0">
                <a:latin typeface="Times New Roman" pitchFamily="18" charset="0"/>
              </a:rPr>
              <a:t> </a:t>
            </a:r>
            <a:r>
              <a:rPr lang="en-US" sz="2400" b="0" i="1" u="none" dirty="0" err="1">
                <a:latin typeface="Times New Roman" pitchFamily="18" charset="0"/>
              </a:rPr>
              <a:t>thành</a:t>
            </a:r>
            <a:r>
              <a:rPr lang="en-US" sz="2400" b="0" i="1" u="none" dirty="0">
                <a:latin typeface="Times New Roman" pitchFamily="18" charset="0"/>
              </a:rPr>
              <a:t> </a:t>
            </a:r>
            <a:r>
              <a:rPr lang="en-US" sz="2400" b="0" i="1" u="none" dirty="0" err="1">
                <a:latin typeface="Times New Roman" pitchFamily="18" charset="0"/>
              </a:rPr>
              <a:t>cách</a:t>
            </a:r>
            <a:r>
              <a:rPr lang="en-US" sz="2400" b="0" i="1" u="none" dirty="0">
                <a:latin typeface="Times New Roman" pitchFamily="18" charset="0"/>
              </a:rPr>
              <a:t> </a:t>
            </a:r>
            <a:r>
              <a:rPr lang="en-US" sz="2400" b="0" i="1" u="none" dirty="0" err="1">
                <a:latin typeface="Times New Roman" pitchFamily="18" charset="0"/>
              </a:rPr>
              <a:t>mạng</a:t>
            </a:r>
            <a:r>
              <a:rPr lang="en-US" sz="2400" b="0" i="1" u="none" dirty="0">
                <a:latin typeface="Times New Roman" pitchFamily="18" charset="0"/>
              </a:rPr>
              <a:t> </a:t>
            </a:r>
            <a:r>
              <a:rPr lang="en-US" sz="2400" b="0" i="1" u="none" dirty="0" err="1">
                <a:latin typeface="Times New Roman" pitchFamily="18" charset="0"/>
              </a:rPr>
              <a:t>xã</a:t>
            </a:r>
            <a:r>
              <a:rPr lang="en-US" sz="2400" b="0" i="1" u="none" dirty="0">
                <a:latin typeface="Times New Roman" pitchFamily="18" charset="0"/>
              </a:rPr>
              <a:t> </a:t>
            </a:r>
            <a:r>
              <a:rPr lang="en-US" sz="2400" b="0" i="1" u="none" dirty="0" err="1">
                <a:latin typeface="Times New Roman" pitchFamily="18" charset="0"/>
              </a:rPr>
              <a:t>hội</a:t>
            </a:r>
            <a:r>
              <a:rPr lang="en-US" sz="2400" b="0" i="1" u="none" dirty="0">
                <a:latin typeface="Times New Roman" pitchFamily="18" charset="0"/>
              </a:rPr>
              <a:t> </a:t>
            </a:r>
            <a:r>
              <a:rPr lang="en-US" sz="2400" b="0" i="1" u="none" dirty="0" err="1">
                <a:latin typeface="Times New Roman" pitchFamily="18" charset="0"/>
              </a:rPr>
              <a:t>chủ</a:t>
            </a:r>
            <a:r>
              <a:rPr lang="en-US" sz="2400" b="0" i="1" u="none" dirty="0">
                <a:latin typeface="Times New Roman" pitchFamily="18" charset="0"/>
              </a:rPr>
              <a:t> </a:t>
            </a:r>
            <a:r>
              <a:rPr lang="en-US" sz="2400" b="0" i="1" u="none" dirty="0" err="1">
                <a:latin typeface="Times New Roman" pitchFamily="18" charset="0"/>
              </a:rPr>
              <a:t>nghĩa</a:t>
            </a:r>
            <a:r>
              <a:rPr lang="en-US" sz="2400" b="0" i="1" u="none" dirty="0">
                <a:latin typeface="Times New Roman" pitchFamily="18" charset="0"/>
              </a:rPr>
              <a:t> </a:t>
            </a:r>
            <a:r>
              <a:rPr lang="en-US" sz="2400" b="0" i="1" u="none" dirty="0" err="1">
                <a:latin typeface="Times New Roman" pitchFamily="18" charset="0"/>
              </a:rPr>
              <a:t>thì</a:t>
            </a:r>
            <a:r>
              <a:rPr lang="en-US" sz="2400" b="0" i="1" u="none" dirty="0">
                <a:latin typeface="Times New Roman" pitchFamily="18" charset="0"/>
              </a:rPr>
              <a:t> </a:t>
            </a:r>
            <a:r>
              <a:rPr lang="en-US" sz="2400" b="0" i="1" u="none" dirty="0" err="1">
                <a:latin typeface="Times New Roman" pitchFamily="18" charset="0"/>
              </a:rPr>
              <a:t>mới</a:t>
            </a:r>
            <a:r>
              <a:rPr lang="en-US" sz="2400" b="0" i="1" u="none" dirty="0">
                <a:latin typeface="Times New Roman" pitchFamily="18" charset="0"/>
              </a:rPr>
              <a:t> </a:t>
            </a:r>
            <a:r>
              <a:rPr lang="en-US" sz="2400" b="0" i="1" u="none" dirty="0" err="1">
                <a:latin typeface="Times New Roman" pitchFamily="18" charset="0"/>
              </a:rPr>
              <a:t>giành</a:t>
            </a:r>
            <a:r>
              <a:rPr lang="en-US" sz="2400" b="0" i="1" u="none" dirty="0">
                <a:latin typeface="Times New Roman" pitchFamily="18" charset="0"/>
              </a:rPr>
              <a:t> </a:t>
            </a:r>
            <a:r>
              <a:rPr lang="en-US" sz="2400" b="0" i="1" u="none" dirty="0" err="1">
                <a:latin typeface="Times New Roman" pitchFamily="18" charset="0"/>
              </a:rPr>
              <a:t>được</a:t>
            </a:r>
            <a:r>
              <a:rPr lang="en-US" sz="2400" b="0" i="1" u="none" dirty="0">
                <a:latin typeface="Times New Roman" pitchFamily="18" charset="0"/>
              </a:rPr>
              <a:t> </a:t>
            </a:r>
            <a:r>
              <a:rPr lang="en-US" sz="2400" b="0" i="1" u="none" dirty="0" err="1">
                <a:latin typeface="Times New Roman" pitchFamily="18" charset="0"/>
              </a:rPr>
              <a:t>thắng</a:t>
            </a:r>
            <a:r>
              <a:rPr lang="en-US" sz="2400" b="0" i="1" u="none" dirty="0">
                <a:latin typeface="Times New Roman" pitchFamily="18" charset="0"/>
              </a:rPr>
              <a:t> </a:t>
            </a:r>
            <a:r>
              <a:rPr lang="en-US" sz="2400" b="0" i="1" u="none" dirty="0" err="1">
                <a:latin typeface="Times New Roman" pitchFamily="18" charset="0"/>
              </a:rPr>
              <a:t>lợi</a:t>
            </a:r>
            <a:r>
              <a:rPr lang="en-US" sz="2400" b="0" i="1" u="none" dirty="0">
                <a:latin typeface="Times New Roman" pitchFamily="18" charset="0"/>
              </a:rPr>
              <a:t> </a:t>
            </a:r>
            <a:r>
              <a:rPr lang="en-US" sz="2400" b="0" i="1" u="none" dirty="0" err="1">
                <a:latin typeface="Times New Roman" pitchFamily="18" charset="0"/>
              </a:rPr>
              <a:t>hoàn</a:t>
            </a:r>
            <a:r>
              <a:rPr lang="en-US" sz="2400" b="0" i="1" u="none" dirty="0">
                <a:latin typeface="Times New Roman" pitchFamily="18" charset="0"/>
              </a:rPr>
              <a:t> </a:t>
            </a:r>
            <a:r>
              <a:rPr lang="en-US" sz="2400" b="0" i="1" u="none" dirty="0" err="1">
                <a:latin typeface="Times New Roman" pitchFamily="18" charset="0"/>
              </a:rPr>
              <a:t>toàn</a:t>
            </a:r>
            <a:r>
              <a:rPr lang="en-US" sz="2400" b="0" i="1" u="none" dirty="0">
                <a:latin typeface="Times New Roman"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92" decel="100000"/>
                                        <p:tgtEl>
                                          <p:spTgt spid="5">
                                            <p:txEl>
                                              <p:pRg st="1" end="1"/>
                                            </p:txEl>
                                          </p:spTgt>
                                        </p:tgtEl>
                                      </p:cBhvr>
                                    </p:animEffect>
                                    <p:animScale>
                                      <p:cBhvr>
                                        <p:cTn id="8" dur="192" decel="100000"/>
                                        <p:tgtEl>
                                          <p:spTgt spid="5">
                                            <p:txEl>
                                              <p:pRg st="1" end="1"/>
                                            </p:txEl>
                                          </p:spTgt>
                                        </p:tgtEl>
                                      </p:cBhvr>
                                      <p:from x="10000" y="10000"/>
                                      <p:to x="200000" y="450000"/>
                                    </p:animScale>
                                    <p:animScale>
                                      <p:cBhvr>
                                        <p:cTn id="9" dur="308" accel="100000" fill="hold">
                                          <p:stCondLst>
                                            <p:cond delay="192"/>
                                          </p:stCondLst>
                                        </p:cTn>
                                        <p:tgtEl>
                                          <p:spTgt spid="5">
                                            <p:txEl>
                                              <p:pRg st="1" end="1"/>
                                            </p:txEl>
                                          </p:spTgt>
                                        </p:tgtEl>
                                      </p:cBhvr>
                                      <p:from x="200000" y="450000"/>
                                      <p:to x="100000" y="100000"/>
                                    </p:animScale>
                                    <p:set>
                                      <p:cBhvr>
                                        <p:cTn id="10" dur="192" fill="hold"/>
                                        <p:tgtEl>
                                          <p:spTgt spid="5">
                                            <p:txEl>
                                              <p:pRg st="1" end="1"/>
                                            </p:txEl>
                                          </p:spTgt>
                                        </p:tgtEl>
                                        <p:attrNameLst>
                                          <p:attrName>ppt_x</p:attrName>
                                        </p:attrNameLst>
                                      </p:cBhvr>
                                      <p:to>
                                        <p:strVal val="(0.5)"/>
                                      </p:to>
                                    </p:set>
                                    <p:anim from="(0.5)" to="(#ppt_x)" calcmode="lin" valueType="num">
                                      <p:cBhvr>
                                        <p:cTn id="11" dur="308" accel="100000" fill="hold">
                                          <p:stCondLst>
                                            <p:cond delay="192"/>
                                          </p:stCondLst>
                                        </p:cTn>
                                        <p:tgtEl>
                                          <p:spTgt spid="5">
                                            <p:txEl>
                                              <p:pRg st="1" end="1"/>
                                            </p:txEl>
                                          </p:spTgt>
                                        </p:tgtEl>
                                        <p:attrNameLst>
                                          <p:attrName>ppt_x</p:attrName>
                                        </p:attrNameLst>
                                      </p:cBhvr>
                                    </p:anim>
                                    <p:set>
                                      <p:cBhvr>
                                        <p:cTn id="12" dur="192" fill="hold"/>
                                        <p:tgtEl>
                                          <p:spTgt spid="5">
                                            <p:txEl>
                                              <p:pRg st="1" end="1"/>
                                            </p:txEl>
                                          </p:spTgt>
                                        </p:tgtEl>
                                        <p:attrNameLst>
                                          <p:attrName>ppt_y</p:attrName>
                                        </p:attrNameLst>
                                      </p:cBhvr>
                                      <p:to>
                                        <p:strVal val="(#ppt_y+0.4)"/>
                                      </p:to>
                                    </p:set>
                                    <p:anim from="(#ppt_y+0.4)" to="(#ppt_y)" calcmode="lin" valueType="num">
                                      <p:cBhvr>
                                        <p:cTn id="13" dur="308" accel="100000" fill="hold">
                                          <p:stCondLst>
                                            <p:cond delay="192"/>
                                          </p:stCondLst>
                                        </p:cTn>
                                        <p:tgtEl>
                                          <p:spTgt spid="5">
                                            <p:txEl>
                                              <p:pRg st="1" end="1"/>
                                            </p:txEl>
                                          </p:spTgt>
                                        </p:tgtEl>
                                        <p:attrNameLst>
                                          <p:attrName>ppt_y</p:attrName>
                                        </p:attrNameLst>
                                      </p:cBhvr>
                                    </p:anim>
                                  </p:childTnLst>
                                  <p:subTnLst>
                                    <p:audio>
                                      <p:cMediaNode>
                                        <p:cTn display="0" masterRel="sameClick">
                                          <p:stCondLst>
                                            <p:cond evt="begin" delay="0">
                                              <p:tn val="5"/>
                                            </p:cond>
                                          </p:stCondLst>
                                          <p:endCondLst>
                                            <p:cond evt="onStopAudio" delay="0">
                                              <p:tgtEl>
                                                <p:sldTgt/>
                                              </p:tgtEl>
                                            </p:cond>
                                          </p:endCondLst>
                                        </p:cTn>
                                        <p:tgtEl>
                                          <p:sndTgt r:embed="rId2" name="online.wav"/>
                                        </p:tgtEl>
                                      </p:cMediaNode>
                                    </p:audio>
                                  </p:subTnLst>
                                </p:cTn>
                              </p:par>
                            </p:childTnLst>
                          </p:cTn>
                        </p:par>
                      </p:childTnLst>
                    </p:cTn>
                  </p:par>
                  <p:par>
                    <p:cTn id="14" fill="hold">
                      <p:stCondLst>
                        <p:cond delay="indefinite"/>
                      </p:stCondLst>
                      <p:childTnLst>
                        <p:par>
                          <p:cTn id="15" fill="hold">
                            <p:stCondLst>
                              <p:cond delay="0"/>
                            </p:stCondLst>
                            <p:childTnLst>
                              <p:par>
                                <p:cTn id="16" presetID="18" presetClass="entr" presetSubtype="12" fill="hold"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strips(downLeft)">
                                      <p:cBhvr>
                                        <p:cTn id="18" dur="500"/>
                                        <p:tgtEl>
                                          <p:spTgt spid="5">
                                            <p:txEl>
                                              <p:pRg st="2" end="2"/>
                                            </p:txEl>
                                          </p:spTgt>
                                        </p:tgtEl>
                                      </p:cBhvr>
                                    </p:animEffect>
                                  </p:childTnLst>
                                  <p:subTnLst>
                                    <p:audio>
                                      <p:cMediaNode>
                                        <p:cTn display="0" masterRel="sameClick">
                                          <p:stCondLst>
                                            <p:cond evt="begin" delay="0">
                                              <p:tn val="16"/>
                                            </p:cond>
                                          </p:stCondLst>
                                          <p:endCondLst>
                                            <p:cond evt="onStopAudio" delay="0">
                                              <p:tgtEl>
                                                <p:sldTgt/>
                                              </p:tgtEl>
                                            </p:cond>
                                          </p:endCondLst>
                                        </p:cTn>
                                        <p:tgtEl>
                                          <p:sndTgt r:embed="rId2" name="online.wav"/>
                                        </p:tgtEl>
                                      </p:cMediaNode>
                                    </p:audio>
                                  </p:subTnLst>
                                </p:cTn>
                              </p:par>
                            </p:childTnLst>
                          </p:cTn>
                        </p:par>
                      </p:childTnLst>
                    </p:cTn>
                  </p:par>
                  <p:par>
                    <p:cTn id="19" fill="hold">
                      <p:stCondLst>
                        <p:cond delay="indefinite"/>
                      </p:stCondLst>
                      <p:childTnLst>
                        <p:par>
                          <p:cTn id="20" fill="hold">
                            <p:stCondLst>
                              <p:cond delay="0"/>
                            </p:stCondLst>
                            <p:childTnLst>
                              <p:par>
                                <p:cTn id="21" presetID="54" presetClass="entr" presetSubtype="0" accel="10000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 calcmode="lin" valueType="num">
                                      <p:cBhvr>
                                        <p:cTn id="23" dur="500" fill="hold"/>
                                        <p:tgtEl>
                                          <p:spTgt spid="7">
                                            <p:txEl>
                                              <p:pRg st="0" end="0"/>
                                            </p:txEl>
                                          </p:spTgt>
                                        </p:tgtEl>
                                        <p:attrNameLst>
                                          <p:attrName>ppt_w</p:attrName>
                                        </p:attrNameLst>
                                      </p:cBhvr>
                                      <p:tavLst>
                                        <p:tav tm="0">
                                          <p:val>
                                            <p:strVal val="#ppt_w*0.05"/>
                                          </p:val>
                                        </p:tav>
                                        <p:tav tm="100000">
                                          <p:val>
                                            <p:strVal val="#ppt_w"/>
                                          </p:val>
                                        </p:tav>
                                      </p:tavLst>
                                    </p:anim>
                                    <p:anim calcmode="lin" valueType="num">
                                      <p:cBhvr>
                                        <p:cTn id="24" dur="500" fill="hold"/>
                                        <p:tgtEl>
                                          <p:spTgt spid="7">
                                            <p:txEl>
                                              <p:pRg st="0" end="0"/>
                                            </p:txEl>
                                          </p:spTgt>
                                        </p:tgtEl>
                                        <p:attrNameLst>
                                          <p:attrName>ppt_h</p:attrName>
                                        </p:attrNameLst>
                                      </p:cBhvr>
                                      <p:tavLst>
                                        <p:tav tm="0">
                                          <p:val>
                                            <p:strVal val="#ppt_h"/>
                                          </p:val>
                                        </p:tav>
                                        <p:tav tm="100000">
                                          <p:val>
                                            <p:strVal val="#ppt_h"/>
                                          </p:val>
                                        </p:tav>
                                      </p:tavLst>
                                    </p:anim>
                                    <p:anim calcmode="lin" valueType="num">
                                      <p:cBhvr>
                                        <p:cTn id="25" dur="500" fill="hold"/>
                                        <p:tgtEl>
                                          <p:spTgt spid="7">
                                            <p:txEl>
                                              <p:pRg st="0" end="0"/>
                                            </p:txEl>
                                          </p:spTgt>
                                        </p:tgtEl>
                                        <p:attrNameLst>
                                          <p:attrName>ppt_x</p:attrName>
                                        </p:attrNameLst>
                                      </p:cBhvr>
                                      <p:tavLst>
                                        <p:tav tm="0">
                                          <p:val>
                                            <p:strVal val="#ppt_x-.2"/>
                                          </p:val>
                                        </p:tav>
                                        <p:tav tm="100000">
                                          <p:val>
                                            <p:strVal val="#ppt_x"/>
                                          </p:val>
                                        </p:tav>
                                      </p:tavLst>
                                    </p:anim>
                                    <p:anim calcmode="lin" valueType="num">
                                      <p:cBhvr>
                                        <p:cTn id="26" dur="500" fill="hold"/>
                                        <p:tgtEl>
                                          <p:spTgt spid="7">
                                            <p:txEl>
                                              <p:pRg st="0" end="0"/>
                                            </p:txEl>
                                          </p:spTgt>
                                        </p:tgtEl>
                                        <p:attrNameLst>
                                          <p:attrName>ppt_y</p:attrName>
                                        </p:attrNameLst>
                                      </p:cBhvr>
                                      <p:tavLst>
                                        <p:tav tm="0">
                                          <p:val>
                                            <p:strVal val="#ppt_y"/>
                                          </p:val>
                                        </p:tav>
                                        <p:tav tm="100000">
                                          <p:val>
                                            <p:strVal val="#ppt_y"/>
                                          </p:val>
                                        </p:tav>
                                      </p:tavLst>
                                    </p:anim>
                                    <p:animEffect transition="in" filter="fade">
                                      <p:cBhvr>
                                        <p:cTn id="27" dur="500"/>
                                        <p:tgtEl>
                                          <p:spTgt spid="7">
                                            <p:txEl>
                                              <p:pRg st="0" end="0"/>
                                            </p:txEl>
                                          </p:spTgt>
                                        </p:tgtEl>
                                      </p:cBhvr>
                                    </p:animEffect>
                                  </p:childTnLst>
                                  <p:subTnLst>
                                    <p:audio>
                                      <p:cMediaNode>
                                        <p:cTn display="0" masterRel="sameClick">
                                          <p:stCondLst>
                                            <p:cond evt="begin" delay="0">
                                              <p:tn val="21"/>
                                            </p:cond>
                                          </p:stCondLst>
                                          <p:endCondLst>
                                            <p:cond evt="onStopAudio" delay="0">
                                              <p:tgtEl>
                                                <p:sldTgt/>
                                              </p:tgtEl>
                                            </p:cond>
                                          </p:endCondLst>
                                        </p:cTn>
                                        <p:tgtEl>
                                          <p:sndTgt r:embed="rId3" name="Blip.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6"/>
          <p:cNvSpPr txBox="1">
            <a:spLocks noChangeArrowheads="1"/>
          </p:cNvSpPr>
          <p:nvPr/>
        </p:nvSpPr>
        <p:spPr bwMode="auto">
          <a:xfrm>
            <a:off x="2200165" y="412532"/>
            <a:ext cx="4876800" cy="461963"/>
          </a:xfrm>
          <a:prstGeom prst="rect">
            <a:avLst/>
          </a:prstGeom>
          <a:noFill/>
          <a:ln w="9525">
            <a:noFill/>
            <a:miter lim="800000"/>
            <a:headEnd/>
            <a:tailEnd/>
          </a:ln>
        </p:spPr>
        <p:txBody>
          <a:bodyPr>
            <a:spAutoFit/>
          </a:bodyPr>
          <a:lstStyle/>
          <a:p>
            <a:pPr>
              <a:spcBef>
                <a:spcPct val="50000"/>
              </a:spcBef>
            </a:pPr>
            <a:r>
              <a:rPr lang="en-US" sz="2400" b="1" i="1" u="none">
                <a:solidFill>
                  <a:srgbClr val="0000CC"/>
                </a:solidFill>
                <a:latin typeface="Times New Roman" pitchFamily="18" charset="0"/>
                <a:cs typeface="Times New Roman" pitchFamily="18" charset="0"/>
              </a:rPr>
              <a:t>b. Hình thức đoàn kết</a:t>
            </a:r>
          </a:p>
        </p:txBody>
      </p:sp>
      <p:sp>
        <p:nvSpPr>
          <p:cNvPr id="36867" name="Rectangle 7"/>
          <p:cNvSpPr>
            <a:spLocks noChangeArrowheads="1"/>
          </p:cNvSpPr>
          <p:nvPr/>
        </p:nvSpPr>
        <p:spPr bwMode="auto">
          <a:xfrm>
            <a:off x="2133600" y="794454"/>
            <a:ext cx="9553903" cy="1200329"/>
          </a:xfrm>
          <a:prstGeom prst="rect">
            <a:avLst/>
          </a:prstGeom>
          <a:noFill/>
          <a:ln w="9525">
            <a:noFill/>
            <a:miter lim="800000"/>
            <a:headEnd/>
            <a:tailEnd/>
          </a:ln>
        </p:spPr>
        <p:txBody>
          <a:bodyPr wrap="square" anchor="ctr">
            <a:spAutoFit/>
          </a:bodyPr>
          <a:lstStyle/>
          <a:p>
            <a:pPr indent="457200" algn="just"/>
            <a:r>
              <a:rPr lang="en-US" sz="2400" b="0" u="none" dirty="0" err="1">
                <a:latin typeface="Times New Roman" pitchFamily="18" charset="0"/>
                <a:cs typeface="Times New Roman" pitchFamily="18" charset="0"/>
              </a:rPr>
              <a:t>Bác</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sớm</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có</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tư</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tưởng</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đa</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phương</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hoá</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đa</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dạng</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hoá</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các</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quan</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hệ</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đối</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ngoại</a:t>
            </a:r>
            <a:r>
              <a:rPr lang="en-US" sz="2400" b="0" u="none" dirty="0">
                <a:latin typeface="Times New Roman" pitchFamily="18" charset="0"/>
                <a:cs typeface="Times New Roman" pitchFamily="18" charset="0"/>
              </a:rPr>
              <a:t> </a:t>
            </a:r>
            <a:r>
              <a:rPr lang="en-US" sz="2400" b="0" i="1" u="none" dirty="0">
                <a:latin typeface="Times New Roman" pitchFamily="18" charset="0"/>
                <a:cs typeface="Times New Roman" pitchFamily="18" charset="0"/>
              </a:rPr>
              <a:t>“</a:t>
            </a:r>
            <a:r>
              <a:rPr lang="en-US" sz="2400" b="0" i="1" u="none" dirty="0" err="1">
                <a:latin typeface="Times New Roman" pitchFamily="18" charset="0"/>
                <a:cs typeface="Times New Roman" pitchFamily="18" charset="0"/>
              </a:rPr>
              <a:t>tiến</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bộ</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chung</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phụ</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thuộc</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vào</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việc</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phát</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triển</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chủ</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nghĩa</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quốc</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tế</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và</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văn</a:t>
            </a:r>
            <a:r>
              <a:rPr lang="en-US" sz="2400" b="0" i="1" u="none" dirty="0">
                <a:latin typeface="Times New Roman" pitchFamily="18" charset="0"/>
                <a:cs typeface="Times New Roman" pitchFamily="18" charset="0"/>
              </a:rPr>
              <a:t> minh </a:t>
            </a:r>
            <a:r>
              <a:rPr lang="en-US" sz="2400" b="0" i="1" u="none" dirty="0" err="1">
                <a:latin typeface="Times New Roman" pitchFamily="18" charset="0"/>
                <a:cs typeface="Times New Roman" pitchFamily="18" charset="0"/>
              </a:rPr>
              <a:t>chỉ</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có</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lợi</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khi</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các</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quan</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hệ</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quốc</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tế</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được</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mở</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rộng</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và</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tăng</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cường</a:t>
            </a:r>
            <a:r>
              <a:rPr lang="en-US" sz="2400" b="0" i="1" u="none" dirty="0">
                <a:latin typeface="Times New Roman" pitchFamily="18" charset="0"/>
                <a:cs typeface="Times New Roman" pitchFamily="18" charset="0"/>
              </a:rPr>
              <a:t>”</a:t>
            </a:r>
            <a:r>
              <a:rPr lang="en-US" sz="2400" b="0" u="none" dirty="0">
                <a:latin typeface="Times New Roman" pitchFamily="18" charset="0"/>
                <a:cs typeface="Times New Roman" pitchFamily="18" charset="0"/>
              </a:rPr>
              <a:t>.</a:t>
            </a:r>
          </a:p>
        </p:txBody>
      </p:sp>
      <p:pic>
        <p:nvPicPr>
          <p:cNvPr id="36868" name="Picture 9" descr="00088427"/>
          <p:cNvPicPr>
            <a:picLocks noChangeAspect="1" noChangeArrowheads="1"/>
          </p:cNvPicPr>
          <p:nvPr/>
        </p:nvPicPr>
        <p:blipFill>
          <a:blip r:embed="rId2" cstate="print"/>
          <a:srcRect/>
          <a:stretch>
            <a:fillRect/>
          </a:stretch>
        </p:blipFill>
        <p:spPr bwMode="auto">
          <a:xfrm>
            <a:off x="3303752" y="2301219"/>
            <a:ext cx="6299200" cy="43465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D12"/>
          <p:cNvPicPr>
            <a:picLocks noGrp="1" noChangeAspect="1" noChangeArrowheads="1"/>
          </p:cNvPicPr>
          <p:nvPr>
            <p:ph idx="1"/>
          </p:nvPr>
        </p:nvPicPr>
        <p:blipFill>
          <a:blip r:embed="rId2" cstate="print"/>
          <a:srcRect/>
          <a:stretch>
            <a:fillRect/>
          </a:stretch>
        </p:blipFill>
        <p:spPr>
          <a:xfrm>
            <a:off x="5430344" y="304800"/>
            <a:ext cx="5689600" cy="2951163"/>
          </a:xfrm>
          <a:noFill/>
        </p:spPr>
      </p:pic>
      <p:sp>
        <p:nvSpPr>
          <p:cNvPr id="37891" name="Rectangle 3"/>
          <p:cNvSpPr>
            <a:spLocks noGrp="1" noChangeArrowheads="1"/>
          </p:cNvSpPr>
          <p:nvPr>
            <p:ph type="title"/>
          </p:nvPr>
        </p:nvSpPr>
        <p:spPr>
          <a:xfrm>
            <a:off x="5465379" y="3268718"/>
            <a:ext cx="6400800" cy="457200"/>
          </a:xfrm>
        </p:spPr>
        <p:txBody>
          <a:bodyPr/>
          <a:lstStyle/>
          <a:p>
            <a:pPr algn="just" eaLnBrk="1" hangingPunct="1"/>
            <a:r>
              <a:rPr lang="en-US" sz="2000" b="1" i="1" smtClean="0">
                <a:solidFill>
                  <a:srgbClr val="FF0066"/>
                </a:solidFill>
                <a:latin typeface="Times New Roman" pitchFamily="18" charset="0"/>
                <a:cs typeface="Times New Roman" pitchFamily="18" charset="0"/>
              </a:rPr>
              <a:t>Có quan hệ hữu nghị, hợp tác với các nước</a:t>
            </a:r>
          </a:p>
        </p:txBody>
      </p:sp>
      <p:sp>
        <p:nvSpPr>
          <p:cNvPr id="37893" name="Rectangle 4"/>
          <p:cNvSpPr>
            <a:spLocks noChangeArrowheads="1"/>
          </p:cNvSpPr>
          <p:nvPr/>
        </p:nvSpPr>
        <p:spPr bwMode="auto">
          <a:xfrm>
            <a:off x="1019502" y="3733801"/>
            <a:ext cx="10668001" cy="2678113"/>
          </a:xfrm>
          <a:prstGeom prst="rect">
            <a:avLst/>
          </a:prstGeom>
          <a:noFill/>
          <a:ln w="9525">
            <a:noFill/>
            <a:miter lim="800000"/>
            <a:headEnd/>
            <a:tailEnd/>
          </a:ln>
        </p:spPr>
        <p:txBody>
          <a:bodyPr wrap="square">
            <a:spAutoFit/>
          </a:bodyPr>
          <a:lstStyle/>
          <a:p>
            <a:pPr algn="just" eaLnBrk="0" hangingPunct="0"/>
            <a:r>
              <a:rPr lang="en-US" sz="2400" b="0" u="none" dirty="0">
                <a:latin typeface="Times New Roman" pitchFamily="18" charset="0"/>
                <a:cs typeface="Times New Roman" pitchFamily="18" charset="0"/>
              </a:rPr>
              <a:t>“</a:t>
            </a:r>
            <a:r>
              <a:rPr lang="en-US" sz="2400" b="0" u="none" dirty="0" err="1">
                <a:latin typeface="Times New Roman" pitchFamily="18" charset="0"/>
                <a:cs typeface="Times New Roman" pitchFamily="18" charset="0"/>
              </a:rPr>
              <a:t>Chính</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sách</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ngoại</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giao</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của</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Chính</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phủ</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thì</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chỉ</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có</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một</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điều</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tức</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là</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thân</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thiện</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với</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tất</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cả</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các</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nước</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dân</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chủ</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trên</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thế</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giới</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để</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giữ</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gìn</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hoà</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bình</a:t>
            </a:r>
            <a:r>
              <a:rPr lang="en-US" sz="2400" b="0" u="none" dirty="0">
                <a:latin typeface="Times New Roman" pitchFamily="18" charset="0"/>
                <a:cs typeface="Times New Roman" pitchFamily="18" charset="0"/>
              </a:rPr>
              <a:t>”.</a:t>
            </a:r>
          </a:p>
          <a:p>
            <a:pPr algn="r" eaLnBrk="0" hangingPunct="0"/>
            <a:r>
              <a:rPr lang="en-US" sz="2400" b="0" u="none" dirty="0">
                <a:latin typeface="Times New Roman" pitchFamily="18" charset="0"/>
                <a:cs typeface="Times New Roman" pitchFamily="18" charset="0"/>
              </a:rPr>
              <a:t>                                            </a:t>
            </a:r>
            <a:r>
              <a:rPr lang="en-US" sz="1400" b="0" u="none" dirty="0">
                <a:latin typeface="Times New Roman" pitchFamily="18" charset="0"/>
                <a:cs typeface="Times New Roman" pitchFamily="18" charset="0"/>
              </a:rPr>
              <a:t>( </a:t>
            </a:r>
            <a:r>
              <a:rPr lang="en-US" sz="1400" b="0" u="none" dirty="0" err="1">
                <a:latin typeface="Times New Roman" pitchFamily="18" charset="0"/>
                <a:cs typeface="Times New Roman" pitchFamily="18" charset="0"/>
              </a:rPr>
              <a:t>Hồ</a:t>
            </a:r>
            <a:r>
              <a:rPr lang="en-US" sz="1400" b="0" u="none" dirty="0">
                <a:latin typeface="Times New Roman" pitchFamily="18" charset="0"/>
                <a:cs typeface="Times New Roman" pitchFamily="18" charset="0"/>
              </a:rPr>
              <a:t> </a:t>
            </a:r>
            <a:r>
              <a:rPr lang="en-US" sz="1400" b="0" u="none" dirty="0" err="1">
                <a:latin typeface="Times New Roman" pitchFamily="18" charset="0"/>
                <a:cs typeface="Times New Roman" pitchFamily="18" charset="0"/>
              </a:rPr>
              <a:t>Chí</a:t>
            </a:r>
            <a:r>
              <a:rPr lang="en-US" sz="1400" b="0" u="none" dirty="0">
                <a:latin typeface="Times New Roman" pitchFamily="18" charset="0"/>
                <a:cs typeface="Times New Roman" pitchFamily="18" charset="0"/>
              </a:rPr>
              <a:t> Minh </a:t>
            </a:r>
            <a:r>
              <a:rPr lang="en-US" sz="1400" b="0" u="none" dirty="0" err="1">
                <a:latin typeface="Times New Roman" pitchFamily="18" charset="0"/>
                <a:cs typeface="Times New Roman" pitchFamily="18" charset="0"/>
              </a:rPr>
              <a:t>toàn</a:t>
            </a:r>
            <a:r>
              <a:rPr lang="en-US" sz="1400" b="0" u="none" dirty="0">
                <a:latin typeface="Times New Roman" pitchFamily="18" charset="0"/>
                <a:cs typeface="Times New Roman" pitchFamily="18" charset="0"/>
              </a:rPr>
              <a:t> </a:t>
            </a:r>
            <a:r>
              <a:rPr lang="en-US" sz="1400" b="0" u="none" dirty="0" err="1">
                <a:latin typeface="Times New Roman" pitchFamily="18" charset="0"/>
                <a:cs typeface="Times New Roman" pitchFamily="18" charset="0"/>
              </a:rPr>
              <a:t>tập</a:t>
            </a:r>
            <a:r>
              <a:rPr lang="en-US" sz="1400" b="0" u="none" dirty="0">
                <a:latin typeface="Times New Roman" pitchFamily="18" charset="0"/>
                <a:cs typeface="Times New Roman" pitchFamily="18" charset="0"/>
              </a:rPr>
              <a:t>, t 5, </a:t>
            </a:r>
            <a:r>
              <a:rPr lang="en-US" sz="1400" b="0" u="none" dirty="0" err="1">
                <a:latin typeface="Times New Roman" pitchFamily="18" charset="0"/>
                <a:cs typeface="Times New Roman" pitchFamily="18" charset="0"/>
              </a:rPr>
              <a:t>tr</a:t>
            </a:r>
            <a:r>
              <a:rPr lang="en-US" sz="1400" b="0" u="none" dirty="0">
                <a:latin typeface="Times New Roman" pitchFamily="18" charset="0"/>
                <a:cs typeface="Times New Roman" pitchFamily="18" charset="0"/>
              </a:rPr>
              <a:t> 30)</a:t>
            </a:r>
          </a:p>
          <a:p>
            <a:pPr algn="just" eaLnBrk="0" hangingPunct="0"/>
            <a:endParaRPr lang="en-US" sz="2400" b="0" u="none" dirty="0">
              <a:latin typeface="Times New Roman" pitchFamily="18" charset="0"/>
              <a:cs typeface="Times New Roman" pitchFamily="18" charset="0"/>
            </a:endParaRPr>
          </a:p>
          <a:p>
            <a:pPr algn="just" eaLnBrk="0" hangingPunct="0"/>
            <a:r>
              <a:rPr lang="en-US" sz="2400" b="0" u="none" dirty="0">
                <a:latin typeface="Times New Roman" pitchFamily="18" charset="0"/>
                <a:cs typeface="Times New Roman" pitchFamily="18" charset="0"/>
              </a:rPr>
              <a:t>“</a:t>
            </a:r>
            <a:r>
              <a:rPr lang="en-US" sz="2400" b="0" u="none" dirty="0" err="1">
                <a:latin typeface="Times New Roman" pitchFamily="18" charset="0"/>
                <a:cs typeface="Times New Roman" pitchFamily="18" charset="0"/>
              </a:rPr>
              <a:t>Thái</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độ</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nước</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Việt</a:t>
            </a:r>
            <a:r>
              <a:rPr lang="en-US" sz="2400" b="0" u="none" dirty="0">
                <a:latin typeface="Times New Roman" pitchFamily="18" charset="0"/>
                <a:cs typeface="Times New Roman" pitchFamily="18" charset="0"/>
              </a:rPr>
              <a:t> Nam </a:t>
            </a:r>
            <a:r>
              <a:rPr lang="en-US" sz="2400" b="0" u="none" dirty="0" err="1">
                <a:latin typeface="Times New Roman" pitchFamily="18" charset="0"/>
                <a:cs typeface="Times New Roman" pitchFamily="18" charset="0"/>
              </a:rPr>
              <a:t>đối</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với</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những</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nước</a:t>
            </a:r>
            <a:r>
              <a:rPr lang="en-US" sz="2400" b="0" u="none" dirty="0">
                <a:latin typeface="Times New Roman" pitchFamily="18" charset="0"/>
                <a:cs typeface="Times New Roman" pitchFamily="18" charset="0"/>
              </a:rPr>
              <a:t> Á </a:t>
            </a:r>
            <a:r>
              <a:rPr lang="en-US" sz="2400" b="0" u="none" dirty="0" err="1">
                <a:latin typeface="Times New Roman" pitchFamily="18" charset="0"/>
                <a:cs typeface="Times New Roman" pitchFamily="18" charset="0"/>
              </a:rPr>
              <a:t>Châu</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là</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một</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thái</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độ</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anh</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em</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đối</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với</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ngũ</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cường</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là</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một</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thái</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độ</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bạn</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bè</a:t>
            </a:r>
            <a:r>
              <a:rPr lang="en-US" sz="2400" b="0" u="none" dirty="0">
                <a:latin typeface="Times New Roman" pitchFamily="18" charset="0"/>
                <a:cs typeface="Times New Roman" pitchFamily="18" charset="0"/>
              </a:rPr>
              <a:t>”.</a:t>
            </a:r>
          </a:p>
          <a:p>
            <a:pPr algn="r" eaLnBrk="0" hangingPunct="0"/>
            <a:r>
              <a:rPr lang="en-US" sz="2400" b="0" u="none" dirty="0">
                <a:latin typeface="Times New Roman" pitchFamily="18" charset="0"/>
                <a:cs typeface="Times New Roman" pitchFamily="18" charset="0"/>
              </a:rPr>
              <a:t>                                              </a:t>
            </a:r>
            <a:r>
              <a:rPr lang="en-US" sz="1400" b="0" u="none" dirty="0">
                <a:latin typeface="Times New Roman" pitchFamily="18" charset="0"/>
                <a:cs typeface="Times New Roman" pitchFamily="18" charset="0"/>
              </a:rPr>
              <a:t>(</a:t>
            </a:r>
            <a:r>
              <a:rPr lang="en-US" sz="1400" b="0" u="none" dirty="0" err="1">
                <a:latin typeface="Times New Roman" pitchFamily="18" charset="0"/>
                <a:cs typeface="Times New Roman" pitchFamily="18" charset="0"/>
              </a:rPr>
              <a:t>Hồ</a:t>
            </a:r>
            <a:r>
              <a:rPr lang="en-US" sz="1400" b="0" u="none" dirty="0">
                <a:latin typeface="Times New Roman" pitchFamily="18" charset="0"/>
                <a:cs typeface="Times New Roman" pitchFamily="18" charset="0"/>
              </a:rPr>
              <a:t> </a:t>
            </a:r>
            <a:r>
              <a:rPr lang="en-US" sz="1400" b="0" u="none" dirty="0" err="1">
                <a:latin typeface="Times New Roman" pitchFamily="18" charset="0"/>
                <a:cs typeface="Times New Roman" pitchFamily="18" charset="0"/>
              </a:rPr>
              <a:t>Chí</a:t>
            </a:r>
            <a:r>
              <a:rPr lang="en-US" sz="1400" b="0" u="none" dirty="0">
                <a:latin typeface="Times New Roman" pitchFamily="18" charset="0"/>
                <a:cs typeface="Times New Roman" pitchFamily="18" charset="0"/>
              </a:rPr>
              <a:t> Minh </a:t>
            </a:r>
            <a:r>
              <a:rPr lang="en-US" sz="1400" b="0" u="none" dirty="0" err="1">
                <a:latin typeface="Times New Roman" pitchFamily="18" charset="0"/>
                <a:cs typeface="Times New Roman" pitchFamily="18" charset="0"/>
              </a:rPr>
              <a:t>toàn</a:t>
            </a:r>
            <a:r>
              <a:rPr lang="en-US" sz="1400" b="0" u="none" dirty="0">
                <a:latin typeface="Times New Roman" pitchFamily="18" charset="0"/>
                <a:cs typeface="Times New Roman" pitchFamily="18" charset="0"/>
              </a:rPr>
              <a:t> </a:t>
            </a:r>
            <a:r>
              <a:rPr lang="en-US" sz="1400" b="0" u="none" dirty="0" err="1">
                <a:latin typeface="Times New Roman" pitchFamily="18" charset="0"/>
                <a:cs typeface="Times New Roman" pitchFamily="18" charset="0"/>
              </a:rPr>
              <a:t>tập</a:t>
            </a:r>
            <a:r>
              <a:rPr lang="en-US" sz="1400" b="0" u="none" dirty="0">
                <a:latin typeface="Times New Roman" pitchFamily="18" charset="0"/>
                <a:cs typeface="Times New Roman" pitchFamily="18" charset="0"/>
              </a:rPr>
              <a:t>, t 5, </a:t>
            </a:r>
            <a:r>
              <a:rPr lang="en-US" sz="1400" b="0" u="none" dirty="0" err="1">
                <a:latin typeface="Times New Roman" pitchFamily="18" charset="0"/>
                <a:cs typeface="Times New Roman" pitchFamily="18" charset="0"/>
              </a:rPr>
              <a:t>tr</a:t>
            </a:r>
            <a:r>
              <a:rPr lang="en-US" sz="1400" b="0" u="none" dirty="0">
                <a:latin typeface="Times New Roman" pitchFamily="18" charset="0"/>
                <a:cs typeface="Times New Roman" pitchFamily="18" charset="0"/>
              </a:rPr>
              <a:t> 136)</a:t>
            </a:r>
          </a:p>
        </p:txBody>
      </p:sp>
      <p:pic>
        <p:nvPicPr>
          <p:cNvPr id="37894" name="Picture 44" descr="in_02"/>
          <p:cNvPicPr>
            <a:picLocks noChangeAspect="1" noChangeArrowheads="1"/>
          </p:cNvPicPr>
          <p:nvPr/>
        </p:nvPicPr>
        <p:blipFill>
          <a:blip r:embed="rId3" cstate="print"/>
          <a:srcRect/>
          <a:stretch>
            <a:fillRect/>
          </a:stretch>
        </p:blipFill>
        <p:spPr bwMode="auto">
          <a:xfrm>
            <a:off x="227724" y="478112"/>
            <a:ext cx="3048000" cy="30638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10 Su lua chon 300A1"/>
          <p:cNvPicPr>
            <a:picLocks noChangeAspect="1" noChangeArrowheads="1"/>
          </p:cNvPicPr>
          <p:nvPr/>
        </p:nvPicPr>
        <p:blipFill>
          <a:blip r:embed="rId2" cstate="print"/>
          <a:srcRect/>
          <a:stretch>
            <a:fillRect/>
          </a:stretch>
        </p:blipFill>
        <p:spPr bwMode="auto">
          <a:xfrm>
            <a:off x="567558" y="1461596"/>
            <a:ext cx="4876800" cy="2576513"/>
          </a:xfrm>
          <a:prstGeom prst="rect">
            <a:avLst/>
          </a:prstGeom>
          <a:noFill/>
          <a:ln w="9525">
            <a:noFill/>
            <a:miter lim="800000"/>
            <a:headEnd/>
            <a:tailEnd/>
          </a:ln>
        </p:spPr>
      </p:pic>
      <p:grpSp>
        <p:nvGrpSpPr>
          <p:cNvPr id="2" name="Group 3"/>
          <p:cNvGrpSpPr>
            <a:grpSpLocks/>
          </p:cNvGrpSpPr>
          <p:nvPr/>
        </p:nvGrpSpPr>
        <p:grpSpPr bwMode="auto">
          <a:xfrm>
            <a:off x="1165676" y="4084638"/>
            <a:ext cx="3884866" cy="2854339"/>
            <a:chOff x="48" y="2016"/>
            <a:chExt cx="2736" cy="2390"/>
          </a:xfrm>
        </p:grpSpPr>
        <p:pic>
          <p:nvPicPr>
            <p:cNvPr id="38923" name="Picture 4" descr="101781"/>
            <p:cNvPicPr>
              <a:picLocks noChangeAspect="1" noChangeArrowheads="1"/>
            </p:cNvPicPr>
            <p:nvPr/>
          </p:nvPicPr>
          <p:blipFill>
            <a:blip r:embed="rId3" cstate="print"/>
            <a:srcRect/>
            <a:stretch>
              <a:fillRect/>
            </a:stretch>
          </p:blipFill>
          <p:spPr bwMode="auto">
            <a:xfrm>
              <a:off x="48" y="2016"/>
              <a:ext cx="2736" cy="1920"/>
            </a:xfrm>
            <a:prstGeom prst="rect">
              <a:avLst/>
            </a:prstGeom>
            <a:noFill/>
            <a:ln w="9525">
              <a:noFill/>
              <a:miter lim="800000"/>
              <a:headEnd/>
              <a:tailEnd/>
            </a:ln>
          </p:spPr>
        </p:pic>
        <p:sp>
          <p:nvSpPr>
            <p:cNvPr id="38924" name="Text Box 5"/>
            <p:cNvSpPr txBox="1">
              <a:spLocks noChangeArrowheads="1"/>
            </p:cNvSpPr>
            <p:nvPr/>
          </p:nvSpPr>
          <p:spPr bwMode="auto">
            <a:xfrm>
              <a:off x="186" y="3916"/>
              <a:ext cx="2430" cy="490"/>
            </a:xfrm>
            <a:prstGeom prst="rect">
              <a:avLst/>
            </a:prstGeom>
            <a:noFill/>
            <a:ln w="9525">
              <a:noFill/>
              <a:miter lim="800000"/>
              <a:headEnd/>
              <a:tailEnd/>
            </a:ln>
          </p:spPr>
          <p:txBody>
            <a:bodyPr wrap="none">
              <a:spAutoFit/>
            </a:bodyPr>
            <a:lstStyle/>
            <a:p>
              <a:pPr algn="ctr"/>
              <a:r>
                <a:rPr lang="en-US" sz="1600" i="1" u="none">
                  <a:latin typeface="Times New Roman" pitchFamily="18" charset="0"/>
                  <a:cs typeface="Times New Roman" pitchFamily="18" charset="0"/>
                </a:rPr>
                <a:t>Hồ Chủ Tịch đón thủ tướng Chu Ân Lai</a:t>
              </a:r>
            </a:p>
            <a:p>
              <a:pPr algn="ctr"/>
              <a:r>
                <a:rPr lang="en-US" sz="1600" i="1" u="none">
                  <a:latin typeface="Times New Roman" pitchFamily="18" charset="0"/>
                  <a:cs typeface="Times New Roman" pitchFamily="18" charset="0"/>
                </a:rPr>
                <a:t>đến thăm Việt Nam tháng 5/1960</a:t>
              </a:r>
            </a:p>
          </p:txBody>
        </p:sp>
      </p:grpSp>
      <p:grpSp>
        <p:nvGrpSpPr>
          <p:cNvPr id="3" name="Group 6"/>
          <p:cNvGrpSpPr>
            <a:grpSpLocks/>
          </p:cNvGrpSpPr>
          <p:nvPr/>
        </p:nvGrpSpPr>
        <p:grpSpPr bwMode="auto">
          <a:xfrm>
            <a:off x="6218620" y="1442545"/>
            <a:ext cx="5689600" cy="2590126"/>
            <a:chOff x="2832" y="0"/>
            <a:chExt cx="2832" cy="2071"/>
          </a:xfrm>
        </p:grpSpPr>
        <p:pic>
          <p:nvPicPr>
            <p:cNvPr id="38921" name="Picture 7" descr="HoMao"/>
            <p:cNvPicPr>
              <a:picLocks noChangeAspect="1" noChangeArrowheads="1"/>
            </p:cNvPicPr>
            <p:nvPr/>
          </p:nvPicPr>
          <p:blipFill>
            <a:blip r:embed="rId4" cstate="print"/>
            <a:srcRect/>
            <a:stretch>
              <a:fillRect/>
            </a:stretch>
          </p:blipFill>
          <p:spPr bwMode="auto">
            <a:xfrm>
              <a:off x="2832" y="0"/>
              <a:ext cx="2832" cy="1776"/>
            </a:xfrm>
            <a:prstGeom prst="rect">
              <a:avLst/>
            </a:prstGeom>
            <a:noFill/>
            <a:ln w="9525">
              <a:noFill/>
              <a:miter lim="800000"/>
              <a:headEnd/>
              <a:tailEnd/>
            </a:ln>
          </p:spPr>
        </p:pic>
        <p:sp>
          <p:nvSpPr>
            <p:cNvPr id="38922" name="Text Box 8"/>
            <p:cNvSpPr txBox="1">
              <a:spLocks noChangeArrowheads="1"/>
            </p:cNvSpPr>
            <p:nvPr/>
          </p:nvSpPr>
          <p:spPr bwMode="auto">
            <a:xfrm>
              <a:off x="3120" y="1776"/>
              <a:ext cx="1656" cy="295"/>
            </a:xfrm>
            <a:prstGeom prst="rect">
              <a:avLst/>
            </a:prstGeom>
            <a:noFill/>
            <a:ln w="9525">
              <a:noFill/>
              <a:miter lim="800000"/>
              <a:headEnd/>
              <a:tailEnd/>
            </a:ln>
          </p:spPr>
          <p:txBody>
            <a:bodyPr wrap="none">
              <a:spAutoFit/>
            </a:bodyPr>
            <a:lstStyle/>
            <a:p>
              <a:r>
                <a:rPr lang="en-US" i="1" u="none">
                  <a:latin typeface="Times New Roman" pitchFamily="18" charset="0"/>
                  <a:cs typeface="Times New Roman" pitchFamily="18" charset="0"/>
                </a:rPr>
                <a:t>Mao Trạch Đông và Hồ Chí Minh</a:t>
              </a:r>
            </a:p>
          </p:txBody>
        </p:sp>
      </p:grpSp>
      <p:grpSp>
        <p:nvGrpSpPr>
          <p:cNvPr id="4" name="Group 9"/>
          <p:cNvGrpSpPr>
            <a:grpSpLocks/>
          </p:cNvGrpSpPr>
          <p:nvPr/>
        </p:nvGrpSpPr>
        <p:grpSpPr bwMode="auto">
          <a:xfrm>
            <a:off x="6197600" y="4043364"/>
            <a:ext cx="5588000" cy="2731111"/>
            <a:chOff x="2832" y="2064"/>
            <a:chExt cx="2928" cy="2164"/>
          </a:xfrm>
        </p:grpSpPr>
        <p:pic>
          <p:nvPicPr>
            <p:cNvPr id="38919" name="Picture 10" descr="1206492137781_i43_230346"/>
            <p:cNvPicPr>
              <a:picLocks noChangeAspect="1" noChangeArrowheads="1"/>
            </p:cNvPicPr>
            <p:nvPr/>
          </p:nvPicPr>
          <p:blipFill>
            <a:blip r:embed="rId5" cstate="print"/>
            <a:srcRect/>
            <a:stretch>
              <a:fillRect/>
            </a:stretch>
          </p:blipFill>
          <p:spPr bwMode="auto">
            <a:xfrm>
              <a:off x="2832" y="2064"/>
              <a:ext cx="2928" cy="1872"/>
            </a:xfrm>
            <a:prstGeom prst="rect">
              <a:avLst/>
            </a:prstGeom>
            <a:noFill/>
            <a:ln w="9525">
              <a:noFill/>
              <a:miter lim="800000"/>
              <a:headEnd/>
              <a:tailEnd/>
            </a:ln>
          </p:spPr>
        </p:pic>
        <p:sp>
          <p:nvSpPr>
            <p:cNvPr id="38920" name="Text Box 11"/>
            <p:cNvSpPr txBox="1">
              <a:spLocks noChangeArrowheads="1"/>
            </p:cNvSpPr>
            <p:nvPr/>
          </p:nvSpPr>
          <p:spPr bwMode="auto">
            <a:xfrm>
              <a:off x="3072" y="3935"/>
              <a:ext cx="1785" cy="293"/>
            </a:xfrm>
            <a:prstGeom prst="rect">
              <a:avLst/>
            </a:prstGeom>
            <a:noFill/>
            <a:ln w="9525">
              <a:noFill/>
              <a:miter lim="800000"/>
              <a:headEnd/>
              <a:tailEnd/>
            </a:ln>
          </p:spPr>
          <p:txBody>
            <a:bodyPr wrap="none">
              <a:spAutoFit/>
            </a:bodyPr>
            <a:lstStyle/>
            <a:p>
              <a:r>
                <a:rPr lang="en-US" i="1" u="none">
                  <a:latin typeface="Times New Roman" pitchFamily="18" charset="0"/>
                  <a:cs typeface="Times New Roman" pitchFamily="18" charset="0"/>
                </a:rPr>
                <a:t>Quan hệ hợp tác với Cam-pu-chia.</a:t>
              </a:r>
            </a:p>
          </p:txBody>
        </p:sp>
      </p:grpSp>
      <p:sp>
        <p:nvSpPr>
          <p:cNvPr id="38918" name="Text Box 3"/>
          <p:cNvSpPr txBox="1">
            <a:spLocks noChangeArrowheads="1"/>
          </p:cNvSpPr>
          <p:nvPr/>
        </p:nvSpPr>
        <p:spPr bwMode="auto">
          <a:xfrm>
            <a:off x="2165131" y="838200"/>
            <a:ext cx="9186042" cy="457200"/>
          </a:xfrm>
          <a:prstGeom prst="rect">
            <a:avLst/>
          </a:prstGeom>
          <a:noFill/>
          <a:ln w="9525">
            <a:noFill/>
            <a:miter lim="800000"/>
            <a:headEnd/>
            <a:tailEnd/>
          </a:ln>
        </p:spPr>
        <p:txBody>
          <a:bodyPr wrap="square">
            <a:spAutoFit/>
          </a:bodyPr>
          <a:lstStyle/>
          <a:p>
            <a:pPr algn="just">
              <a:spcBef>
                <a:spcPct val="50000"/>
              </a:spcBef>
            </a:pPr>
            <a:r>
              <a:rPr lang="en-US" sz="2400" b="1" i="1" u="none" dirty="0">
                <a:solidFill>
                  <a:srgbClr val="002060"/>
                </a:solidFill>
                <a:latin typeface="Times New Roman" pitchFamily="18" charset="0"/>
                <a:cs typeface="Times New Roman" pitchFamily="18" charset="0"/>
              </a:rPr>
              <a:t>a. </a:t>
            </a:r>
            <a:r>
              <a:rPr lang="en-US" sz="2400" b="1" i="1" u="none" dirty="0" err="1">
                <a:solidFill>
                  <a:srgbClr val="002060"/>
                </a:solidFill>
                <a:latin typeface="Times New Roman" pitchFamily="18" charset="0"/>
                <a:cs typeface="Times New Roman" pitchFamily="18" charset="0"/>
              </a:rPr>
              <a:t>Đoàn</a:t>
            </a:r>
            <a:r>
              <a:rPr lang="en-US" sz="2400" b="1" i="1" u="none" dirty="0">
                <a:solidFill>
                  <a:srgbClr val="002060"/>
                </a:solidFill>
                <a:latin typeface="Times New Roman" pitchFamily="18" charset="0"/>
                <a:cs typeface="Times New Roman" pitchFamily="18" charset="0"/>
              </a:rPr>
              <a:t> </a:t>
            </a:r>
            <a:r>
              <a:rPr lang="en-US" sz="2400" b="1" i="1" u="none" dirty="0" err="1">
                <a:solidFill>
                  <a:srgbClr val="002060"/>
                </a:solidFill>
                <a:latin typeface="Times New Roman" pitchFamily="18" charset="0"/>
                <a:cs typeface="Times New Roman" pitchFamily="18" charset="0"/>
              </a:rPr>
              <a:t>kết</a:t>
            </a:r>
            <a:r>
              <a:rPr lang="en-US" sz="2400" b="1" i="1" u="none" dirty="0">
                <a:solidFill>
                  <a:srgbClr val="002060"/>
                </a:solidFill>
                <a:latin typeface="Times New Roman" pitchFamily="18" charset="0"/>
                <a:cs typeface="Times New Roman" pitchFamily="18" charset="0"/>
              </a:rPr>
              <a:t> </a:t>
            </a:r>
            <a:r>
              <a:rPr lang="en-US" sz="2400" b="1" i="1" u="none" dirty="0" err="1">
                <a:solidFill>
                  <a:srgbClr val="002060"/>
                </a:solidFill>
                <a:latin typeface="Times New Roman" pitchFamily="18" charset="0"/>
                <a:cs typeface="Times New Roman" pitchFamily="18" charset="0"/>
              </a:rPr>
              <a:t>trên</a:t>
            </a:r>
            <a:r>
              <a:rPr lang="en-US" sz="2400" b="1" i="1" u="none" dirty="0">
                <a:solidFill>
                  <a:srgbClr val="002060"/>
                </a:solidFill>
                <a:latin typeface="Times New Roman" pitchFamily="18" charset="0"/>
                <a:cs typeface="Times New Roman" pitchFamily="18" charset="0"/>
              </a:rPr>
              <a:t> </a:t>
            </a:r>
            <a:r>
              <a:rPr lang="en-US" sz="2400" b="1" i="1" u="none" dirty="0" err="1">
                <a:solidFill>
                  <a:srgbClr val="002060"/>
                </a:solidFill>
                <a:latin typeface="Times New Roman" pitchFamily="18" charset="0"/>
                <a:cs typeface="Times New Roman" pitchFamily="18" charset="0"/>
              </a:rPr>
              <a:t>cơ</a:t>
            </a:r>
            <a:r>
              <a:rPr lang="en-US" sz="2400" b="1" i="1" u="none" dirty="0">
                <a:solidFill>
                  <a:srgbClr val="002060"/>
                </a:solidFill>
                <a:latin typeface="Times New Roman" pitchFamily="18" charset="0"/>
                <a:cs typeface="Times New Roman" pitchFamily="18" charset="0"/>
              </a:rPr>
              <a:t> </a:t>
            </a:r>
            <a:r>
              <a:rPr lang="en-US" sz="2400" b="1" i="1" u="none" dirty="0" err="1">
                <a:solidFill>
                  <a:srgbClr val="002060"/>
                </a:solidFill>
                <a:latin typeface="Times New Roman" pitchFamily="18" charset="0"/>
                <a:cs typeface="Times New Roman" pitchFamily="18" charset="0"/>
              </a:rPr>
              <a:t>sở</a:t>
            </a:r>
            <a:r>
              <a:rPr lang="en-US" sz="2400" b="1" i="1" u="none" dirty="0">
                <a:solidFill>
                  <a:srgbClr val="002060"/>
                </a:solidFill>
                <a:latin typeface="Times New Roman" pitchFamily="18" charset="0"/>
                <a:cs typeface="Times New Roman" pitchFamily="18" charset="0"/>
              </a:rPr>
              <a:t> </a:t>
            </a:r>
            <a:r>
              <a:rPr lang="en-US" sz="2400" b="1" i="1" u="none" dirty="0" err="1">
                <a:solidFill>
                  <a:srgbClr val="002060"/>
                </a:solidFill>
                <a:latin typeface="Times New Roman" pitchFamily="18" charset="0"/>
                <a:cs typeface="Times New Roman" pitchFamily="18" charset="0"/>
              </a:rPr>
              <a:t>thống</a:t>
            </a:r>
            <a:r>
              <a:rPr lang="en-US" sz="2400" b="1" i="1" u="none" dirty="0">
                <a:solidFill>
                  <a:srgbClr val="002060"/>
                </a:solidFill>
                <a:latin typeface="Times New Roman" pitchFamily="18" charset="0"/>
                <a:cs typeface="Times New Roman" pitchFamily="18" charset="0"/>
              </a:rPr>
              <a:t> </a:t>
            </a:r>
            <a:r>
              <a:rPr lang="en-US" sz="2400" b="1" i="1" u="none" dirty="0" err="1">
                <a:solidFill>
                  <a:srgbClr val="002060"/>
                </a:solidFill>
                <a:latin typeface="Times New Roman" pitchFamily="18" charset="0"/>
                <a:cs typeface="Times New Roman" pitchFamily="18" charset="0"/>
              </a:rPr>
              <a:t>nhất</a:t>
            </a:r>
            <a:r>
              <a:rPr lang="en-US" sz="2400" b="1" i="1" u="none" dirty="0">
                <a:solidFill>
                  <a:srgbClr val="002060"/>
                </a:solidFill>
                <a:latin typeface="Times New Roman" pitchFamily="18" charset="0"/>
                <a:cs typeface="Times New Roman" pitchFamily="18" charset="0"/>
              </a:rPr>
              <a:t> </a:t>
            </a:r>
            <a:r>
              <a:rPr lang="en-US" sz="2400" b="1" i="1" u="none" dirty="0" err="1">
                <a:solidFill>
                  <a:srgbClr val="002060"/>
                </a:solidFill>
                <a:latin typeface="Times New Roman" pitchFamily="18" charset="0"/>
                <a:cs typeface="Times New Roman" pitchFamily="18" charset="0"/>
              </a:rPr>
              <a:t>mục</a:t>
            </a:r>
            <a:r>
              <a:rPr lang="en-US" sz="2400" b="1" i="1" u="none" dirty="0">
                <a:solidFill>
                  <a:srgbClr val="002060"/>
                </a:solidFill>
                <a:latin typeface="Times New Roman" pitchFamily="18" charset="0"/>
                <a:cs typeface="Times New Roman" pitchFamily="18" charset="0"/>
              </a:rPr>
              <a:t> </a:t>
            </a:r>
            <a:r>
              <a:rPr lang="en-US" sz="2400" b="1" i="1" u="none" dirty="0" err="1">
                <a:solidFill>
                  <a:srgbClr val="002060"/>
                </a:solidFill>
                <a:latin typeface="Times New Roman" pitchFamily="18" charset="0"/>
                <a:cs typeface="Times New Roman" pitchFamily="18" charset="0"/>
              </a:rPr>
              <a:t>tiêu</a:t>
            </a:r>
            <a:r>
              <a:rPr lang="en-US" sz="2400" b="1" i="1" u="none" dirty="0">
                <a:solidFill>
                  <a:srgbClr val="002060"/>
                </a:solidFill>
                <a:latin typeface="Times New Roman" pitchFamily="18" charset="0"/>
                <a:cs typeface="Times New Roman" pitchFamily="18" charset="0"/>
              </a:rPr>
              <a:t> </a:t>
            </a:r>
            <a:r>
              <a:rPr lang="en-US" sz="2400" b="1" i="1" u="none" dirty="0" err="1">
                <a:solidFill>
                  <a:srgbClr val="002060"/>
                </a:solidFill>
                <a:latin typeface="Times New Roman" pitchFamily="18" charset="0"/>
                <a:cs typeface="Times New Roman" pitchFamily="18" charset="0"/>
              </a:rPr>
              <a:t>và</a:t>
            </a:r>
            <a:r>
              <a:rPr lang="en-US" sz="2400" b="1" i="1" u="none" dirty="0">
                <a:solidFill>
                  <a:srgbClr val="002060"/>
                </a:solidFill>
                <a:latin typeface="Times New Roman" pitchFamily="18" charset="0"/>
                <a:cs typeface="Times New Roman" pitchFamily="18" charset="0"/>
              </a:rPr>
              <a:t> </a:t>
            </a:r>
            <a:r>
              <a:rPr lang="en-US" sz="2400" b="1" i="1" u="none" dirty="0" err="1">
                <a:solidFill>
                  <a:srgbClr val="002060"/>
                </a:solidFill>
                <a:latin typeface="Times New Roman" pitchFamily="18" charset="0"/>
                <a:cs typeface="Times New Roman" pitchFamily="18" charset="0"/>
              </a:rPr>
              <a:t>lợi</a:t>
            </a:r>
            <a:r>
              <a:rPr lang="en-US" sz="2400" b="1" i="1" u="none" dirty="0">
                <a:solidFill>
                  <a:srgbClr val="002060"/>
                </a:solidFill>
                <a:latin typeface="Times New Roman" pitchFamily="18" charset="0"/>
                <a:cs typeface="Times New Roman" pitchFamily="18" charset="0"/>
              </a:rPr>
              <a:t> </a:t>
            </a:r>
            <a:r>
              <a:rPr lang="en-US" sz="2400" b="1" i="1" u="none" dirty="0" err="1">
                <a:solidFill>
                  <a:srgbClr val="002060"/>
                </a:solidFill>
                <a:latin typeface="Times New Roman" pitchFamily="18" charset="0"/>
                <a:cs typeface="Times New Roman" pitchFamily="18" charset="0"/>
              </a:rPr>
              <a:t>ích</a:t>
            </a:r>
            <a:r>
              <a:rPr lang="en-US" sz="2400" b="1" i="1" u="none" dirty="0">
                <a:solidFill>
                  <a:srgbClr val="002060"/>
                </a:solidFill>
                <a:latin typeface="Times New Roman" pitchFamily="18" charset="0"/>
                <a:cs typeface="Times New Roman" pitchFamily="18" charset="0"/>
              </a:rPr>
              <a:t>, </a:t>
            </a:r>
            <a:r>
              <a:rPr lang="en-US" sz="2400" b="1" i="1" u="none" dirty="0" err="1">
                <a:solidFill>
                  <a:srgbClr val="002060"/>
                </a:solidFill>
                <a:latin typeface="Times New Roman" pitchFamily="18" charset="0"/>
                <a:cs typeface="Times New Roman" pitchFamily="18" charset="0"/>
              </a:rPr>
              <a:t>có</a:t>
            </a:r>
            <a:r>
              <a:rPr lang="en-US" sz="2400" b="1" i="1" u="none" dirty="0">
                <a:solidFill>
                  <a:srgbClr val="002060"/>
                </a:solidFill>
                <a:latin typeface="Times New Roman" pitchFamily="18" charset="0"/>
                <a:cs typeface="Times New Roman" pitchFamily="18" charset="0"/>
              </a:rPr>
              <a:t> </a:t>
            </a:r>
            <a:r>
              <a:rPr lang="en-US" sz="2400" b="1" i="1" u="none" dirty="0" err="1">
                <a:solidFill>
                  <a:srgbClr val="002060"/>
                </a:solidFill>
                <a:latin typeface="Times New Roman" pitchFamily="18" charset="0"/>
                <a:cs typeface="Times New Roman" pitchFamily="18" charset="0"/>
              </a:rPr>
              <a:t>lý</a:t>
            </a:r>
            <a:r>
              <a:rPr lang="en-US" sz="2400" b="1" i="1" u="none" dirty="0">
                <a:solidFill>
                  <a:srgbClr val="002060"/>
                </a:solidFill>
                <a:latin typeface="Times New Roman" pitchFamily="18" charset="0"/>
                <a:cs typeface="Times New Roman" pitchFamily="18" charset="0"/>
              </a:rPr>
              <a:t>, </a:t>
            </a:r>
            <a:r>
              <a:rPr lang="en-US" sz="2400" b="1" i="1" u="none" dirty="0" err="1">
                <a:solidFill>
                  <a:srgbClr val="002060"/>
                </a:solidFill>
                <a:latin typeface="Times New Roman" pitchFamily="18" charset="0"/>
                <a:cs typeface="Times New Roman" pitchFamily="18" charset="0"/>
              </a:rPr>
              <a:t>có</a:t>
            </a:r>
            <a:r>
              <a:rPr lang="en-US" sz="2400" b="1" i="1" u="none" dirty="0">
                <a:solidFill>
                  <a:srgbClr val="002060"/>
                </a:solidFill>
                <a:latin typeface="Times New Roman" pitchFamily="18" charset="0"/>
                <a:cs typeface="Times New Roman" pitchFamily="18" charset="0"/>
              </a:rPr>
              <a:t> </a:t>
            </a:r>
            <a:r>
              <a:rPr lang="en-US" sz="2400" b="1" i="1" u="none" dirty="0" err="1">
                <a:solidFill>
                  <a:srgbClr val="002060"/>
                </a:solidFill>
                <a:latin typeface="Times New Roman" pitchFamily="18" charset="0"/>
                <a:cs typeface="Times New Roman" pitchFamily="18" charset="0"/>
              </a:rPr>
              <a:t>tình</a:t>
            </a:r>
            <a:endParaRPr lang="en-US" sz="2400" b="1" i="1" u="none" dirty="0">
              <a:solidFill>
                <a:srgbClr val="002060"/>
              </a:solidFill>
              <a:latin typeface="Times New Roman" pitchFamily="18" charset="0"/>
              <a:cs typeface="Times New Roman" pitchFamily="18" charset="0"/>
            </a:endParaRPr>
          </a:p>
        </p:txBody>
      </p:sp>
      <p:sp>
        <p:nvSpPr>
          <p:cNvPr id="13313" name="Rectangle 1"/>
          <p:cNvSpPr>
            <a:spLocks noChangeArrowheads="1"/>
          </p:cNvSpPr>
          <p:nvPr/>
        </p:nvSpPr>
        <p:spPr bwMode="auto">
          <a:xfrm>
            <a:off x="2039007" y="344608"/>
            <a:ext cx="5738648"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de-DE" sz="2400" b="1" i="0" u="none" strike="noStrike" cap="none" normalizeH="0" baseline="0" dirty="0" smtClean="0">
                <a:ln>
                  <a:noFill/>
                </a:ln>
                <a:solidFill>
                  <a:srgbClr val="FF0000"/>
                </a:solidFill>
                <a:effectLst/>
                <a:latin typeface="Times New Roman" pitchFamily="18" charset="0"/>
                <a:ea typeface="Times New Roman" pitchFamily="18" charset="0"/>
                <a:cs typeface="Times New Roman" pitchFamily="18" charset="0"/>
              </a:rPr>
              <a:t>5.2.</a:t>
            </a:r>
            <a:r>
              <a:rPr kumimoji="0" lang="vi-VN" sz="2400" b="1" i="0" u="none" strike="noStrike" cap="none" normalizeH="0" baseline="0" dirty="0" smtClean="0">
                <a:ln>
                  <a:noFill/>
                </a:ln>
                <a:solidFill>
                  <a:srgbClr val="FF0000"/>
                </a:solidFill>
                <a:effectLst/>
                <a:latin typeface="Times New Roman" pitchFamily="18" charset="0"/>
                <a:ea typeface="Times New Roman" pitchFamily="18" charset="0"/>
                <a:cs typeface="Times New Roman" pitchFamily="18" charset="0"/>
              </a:rPr>
              <a:t>3. Nguyên tắc đoàn kết quốc tế</a:t>
            </a:r>
            <a:endParaRPr kumimoji="0" lang="vi-VN" sz="2400" b="1" i="0" u="none" strike="noStrike" cap="none" normalizeH="0" baseline="0" dirty="0" smtClean="0">
              <a:ln>
                <a:noFill/>
              </a:ln>
              <a:solidFill>
                <a:srgbClr val="FF0000"/>
              </a:solidFill>
              <a:effectLst/>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938" name="AutoShape 34"/>
          <p:cNvCxnSpPr>
            <a:cxnSpLocks noChangeShapeType="1"/>
          </p:cNvCxnSpPr>
          <p:nvPr/>
        </p:nvCxnSpPr>
        <p:spPr bwMode="auto">
          <a:xfrm flipV="1">
            <a:off x="3786717" y="4465638"/>
            <a:ext cx="785283" cy="1098550"/>
          </a:xfrm>
          <a:prstGeom prst="bentConnector2">
            <a:avLst/>
          </a:prstGeom>
          <a:noFill/>
          <a:ln w="76200">
            <a:solidFill>
              <a:srgbClr val="0070C0"/>
            </a:solidFill>
            <a:miter lim="800000"/>
            <a:headEnd/>
            <a:tailEnd type="triangle" w="med" len="med"/>
          </a:ln>
        </p:spPr>
      </p:cxnSp>
      <p:cxnSp>
        <p:nvCxnSpPr>
          <p:cNvPr id="39939" name="AutoShape 33"/>
          <p:cNvCxnSpPr>
            <a:cxnSpLocks noChangeShapeType="1"/>
          </p:cNvCxnSpPr>
          <p:nvPr/>
        </p:nvCxnSpPr>
        <p:spPr bwMode="auto">
          <a:xfrm rot="10800000">
            <a:off x="4978401" y="4343401"/>
            <a:ext cx="3492500" cy="1103313"/>
          </a:xfrm>
          <a:prstGeom prst="bentConnector3">
            <a:avLst>
              <a:gd name="adj1" fmla="val 46560"/>
            </a:avLst>
          </a:prstGeom>
          <a:noFill/>
          <a:ln w="76200">
            <a:solidFill>
              <a:srgbClr val="0070C0"/>
            </a:solidFill>
            <a:miter lim="800000"/>
            <a:headEnd/>
            <a:tailEnd type="triangle" w="med" len="med"/>
          </a:ln>
        </p:spPr>
      </p:cxnSp>
      <p:cxnSp>
        <p:nvCxnSpPr>
          <p:cNvPr id="39940" name="AutoShape 17"/>
          <p:cNvCxnSpPr>
            <a:cxnSpLocks noChangeShapeType="1"/>
          </p:cNvCxnSpPr>
          <p:nvPr/>
        </p:nvCxnSpPr>
        <p:spPr bwMode="auto">
          <a:xfrm rot="10800000" flipV="1">
            <a:off x="4995334" y="2474914"/>
            <a:ext cx="3475567" cy="954087"/>
          </a:xfrm>
          <a:prstGeom prst="bentConnector3">
            <a:avLst>
              <a:gd name="adj1" fmla="val 50000"/>
            </a:avLst>
          </a:prstGeom>
          <a:noFill/>
          <a:ln w="76200">
            <a:solidFill>
              <a:srgbClr val="0070C0"/>
            </a:solidFill>
            <a:miter lim="800000"/>
            <a:headEnd/>
            <a:tailEnd type="triangle" w="med" len="med"/>
          </a:ln>
        </p:spPr>
      </p:cxnSp>
      <p:cxnSp>
        <p:nvCxnSpPr>
          <p:cNvPr id="39941" name="AutoShape 18"/>
          <p:cNvCxnSpPr>
            <a:cxnSpLocks noChangeShapeType="1"/>
          </p:cNvCxnSpPr>
          <p:nvPr/>
        </p:nvCxnSpPr>
        <p:spPr bwMode="auto">
          <a:xfrm rot="10800000">
            <a:off x="4978401" y="3810001"/>
            <a:ext cx="3695700" cy="265113"/>
          </a:xfrm>
          <a:prstGeom prst="bentConnector3">
            <a:avLst>
              <a:gd name="adj1" fmla="val 50000"/>
            </a:avLst>
          </a:prstGeom>
          <a:noFill/>
          <a:ln w="76200">
            <a:solidFill>
              <a:srgbClr val="0070C0"/>
            </a:solidFill>
            <a:miter lim="800000"/>
            <a:headEnd/>
            <a:tailEnd type="triangle" w="med" len="med"/>
          </a:ln>
        </p:spPr>
      </p:cxnSp>
      <p:grpSp>
        <p:nvGrpSpPr>
          <p:cNvPr id="2" name="Group 21"/>
          <p:cNvGrpSpPr>
            <a:grpSpLocks/>
          </p:cNvGrpSpPr>
          <p:nvPr/>
        </p:nvGrpSpPr>
        <p:grpSpPr bwMode="auto">
          <a:xfrm>
            <a:off x="7518400" y="2057400"/>
            <a:ext cx="3657600" cy="762000"/>
            <a:chOff x="816" y="2086"/>
            <a:chExt cx="1440" cy="707"/>
          </a:xfrm>
        </p:grpSpPr>
        <p:sp>
          <p:nvSpPr>
            <p:cNvPr id="40135" name="Freeform 22"/>
            <p:cNvSpPr>
              <a:spLocks/>
            </p:cNvSpPr>
            <p:nvPr/>
          </p:nvSpPr>
          <p:spPr bwMode="gray">
            <a:xfrm>
              <a:off x="901" y="2562"/>
              <a:ext cx="1270" cy="190"/>
            </a:xfrm>
            <a:custGeom>
              <a:avLst/>
              <a:gdLst>
                <a:gd name="T0" fmla="*/ 1633 w 1120"/>
                <a:gd name="T1" fmla="*/ 108 h 252"/>
                <a:gd name="T2" fmla="*/ 1626 w 1120"/>
                <a:gd name="T3" fmla="*/ 107 h 252"/>
                <a:gd name="T4" fmla="*/ 1603 w 1120"/>
                <a:gd name="T5" fmla="*/ 105 h 252"/>
                <a:gd name="T6" fmla="*/ 1566 w 1120"/>
                <a:gd name="T7" fmla="*/ 103 h 252"/>
                <a:gd name="T8" fmla="*/ 1514 w 1120"/>
                <a:gd name="T9" fmla="*/ 100 h 252"/>
                <a:gd name="T10" fmla="*/ 1447 w 1120"/>
                <a:gd name="T11" fmla="*/ 95 h 252"/>
                <a:gd name="T12" fmla="*/ 1369 w 1120"/>
                <a:gd name="T13" fmla="*/ 91 h 252"/>
                <a:gd name="T14" fmla="*/ 1277 w 1120"/>
                <a:gd name="T15" fmla="*/ 87 h 252"/>
                <a:gd name="T16" fmla="*/ 1175 w 1120"/>
                <a:gd name="T17" fmla="*/ 84 h 252"/>
                <a:gd name="T18" fmla="*/ 1065 w 1120"/>
                <a:gd name="T19" fmla="*/ 81 h 252"/>
                <a:gd name="T20" fmla="*/ 942 w 1120"/>
                <a:gd name="T21" fmla="*/ 79 h 252"/>
                <a:gd name="T22" fmla="*/ 810 w 1120"/>
                <a:gd name="T23" fmla="*/ 79 h 252"/>
                <a:gd name="T24" fmla="*/ 679 w 1120"/>
                <a:gd name="T25" fmla="*/ 79 h 252"/>
                <a:gd name="T26" fmla="*/ 559 w 1120"/>
                <a:gd name="T27" fmla="*/ 81 h 252"/>
                <a:gd name="T28" fmla="*/ 449 w 1120"/>
                <a:gd name="T29" fmla="*/ 84 h 252"/>
                <a:gd name="T30" fmla="*/ 347 w 1120"/>
                <a:gd name="T31" fmla="*/ 87 h 252"/>
                <a:gd name="T32" fmla="*/ 260 w 1120"/>
                <a:gd name="T33" fmla="*/ 91 h 252"/>
                <a:gd name="T34" fmla="*/ 184 w 1120"/>
                <a:gd name="T35" fmla="*/ 95 h 252"/>
                <a:gd name="T36" fmla="*/ 119 w 1120"/>
                <a:gd name="T37" fmla="*/ 100 h 252"/>
                <a:gd name="T38" fmla="*/ 67 w 1120"/>
                <a:gd name="T39" fmla="*/ 103 h 252"/>
                <a:gd name="T40" fmla="*/ 29 w 1120"/>
                <a:gd name="T41" fmla="*/ 105 h 252"/>
                <a:gd name="T42" fmla="*/ 9 w 1120"/>
                <a:gd name="T43" fmla="*/ 107 h 252"/>
                <a:gd name="T44" fmla="*/ 0 w 1120"/>
                <a:gd name="T45" fmla="*/ 108 h 252"/>
                <a:gd name="T46" fmla="*/ 0 w 1120"/>
                <a:gd name="T47" fmla="*/ 26 h 252"/>
                <a:gd name="T48" fmla="*/ 816 w 1120"/>
                <a:gd name="T49" fmla="*/ 0 h 252"/>
                <a:gd name="T50" fmla="*/ 1633 w 1120"/>
                <a:gd name="T51" fmla="*/ 26 h 252"/>
                <a:gd name="T52" fmla="*/ 1633 w 1120"/>
                <a:gd name="T53" fmla="*/ 108 h 252"/>
                <a:gd name="T54" fmla="*/ 1633 w 1120"/>
                <a:gd name="T55" fmla="*/ 108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adFill rotWithShape="1">
              <a:gsLst>
                <a:gs pos="0">
                  <a:srgbClr val="000000"/>
                </a:gs>
                <a:gs pos="100000">
                  <a:srgbClr val="000000"/>
                </a:gs>
              </a:gsLst>
              <a:lin ang="2700000" scaled="1"/>
            </a:gradFill>
            <a:ln w="0">
              <a:noFill/>
              <a:prstDash val="solid"/>
              <a:round/>
              <a:headEnd/>
              <a:tailEnd/>
            </a:ln>
          </p:spPr>
          <p:txBody>
            <a:bodyPr/>
            <a:lstStyle/>
            <a:p>
              <a:endParaRPr lang="en-US"/>
            </a:p>
          </p:txBody>
        </p:sp>
        <p:sp>
          <p:nvSpPr>
            <p:cNvPr id="85015" name="Rectangle 23"/>
            <p:cNvSpPr>
              <a:spLocks noChangeArrowheads="1"/>
            </p:cNvSpPr>
            <p:nvPr/>
          </p:nvSpPr>
          <p:spPr bwMode="gray">
            <a:xfrm>
              <a:off x="816" y="2086"/>
              <a:ext cx="1440" cy="707"/>
            </a:xfrm>
            <a:prstGeom prst="rect">
              <a:avLst/>
            </a:prstGeom>
            <a:gradFill rotWithShape="1">
              <a:gsLst>
                <a:gs pos="0">
                  <a:schemeClr val="accent1">
                    <a:gamma/>
                    <a:tint val="54510"/>
                    <a:invGamma/>
                  </a:schemeClr>
                </a:gs>
                <a:gs pos="100000">
                  <a:schemeClr val="accent1"/>
                </a:gs>
              </a:gsLst>
              <a:lin ang="2700000" scaled="1"/>
            </a:gradFill>
            <a:ln w="9525" algn="ctr">
              <a:noFill/>
              <a:miter lim="800000"/>
              <a:headEnd/>
              <a:tailEnd/>
            </a:ln>
            <a:effectLst/>
          </p:spPr>
          <p:txBody>
            <a:bodyPr wrap="none" anchor="ctr"/>
            <a:lstStyle/>
            <a:p>
              <a:pPr algn="ctr"/>
              <a:r>
                <a:rPr lang="en-US" sz="2400" u="none">
                  <a:latin typeface="Times New Roman" pitchFamily="18" charset="0"/>
                  <a:cs typeface="Times New Roman" pitchFamily="18" charset="0"/>
                </a:rPr>
                <a:t>MT ĐĐK </a:t>
              </a:r>
            </a:p>
            <a:p>
              <a:pPr algn="ctr"/>
              <a:r>
                <a:rPr lang="en-US" sz="2400" u="none">
                  <a:latin typeface="Times New Roman" pitchFamily="18" charset="0"/>
                  <a:cs typeface="Times New Roman" pitchFamily="18" charset="0"/>
                </a:rPr>
                <a:t>dân tộc</a:t>
              </a:r>
            </a:p>
          </p:txBody>
        </p:sp>
      </p:grpSp>
      <p:grpSp>
        <p:nvGrpSpPr>
          <p:cNvPr id="3" name="Group 24"/>
          <p:cNvGrpSpPr>
            <a:grpSpLocks/>
          </p:cNvGrpSpPr>
          <p:nvPr/>
        </p:nvGrpSpPr>
        <p:grpSpPr bwMode="auto">
          <a:xfrm>
            <a:off x="7620000" y="3671888"/>
            <a:ext cx="3556000" cy="900112"/>
            <a:chOff x="816" y="1916"/>
            <a:chExt cx="1440" cy="836"/>
          </a:xfrm>
        </p:grpSpPr>
        <p:sp>
          <p:nvSpPr>
            <p:cNvPr id="40133" name="Freeform 25"/>
            <p:cNvSpPr>
              <a:spLocks/>
            </p:cNvSpPr>
            <p:nvPr/>
          </p:nvSpPr>
          <p:spPr bwMode="gray">
            <a:xfrm>
              <a:off x="901" y="2562"/>
              <a:ext cx="1270" cy="190"/>
            </a:xfrm>
            <a:custGeom>
              <a:avLst/>
              <a:gdLst>
                <a:gd name="T0" fmla="*/ 1633 w 1120"/>
                <a:gd name="T1" fmla="*/ 108 h 252"/>
                <a:gd name="T2" fmla="*/ 1626 w 1120"/>
                <a:gd name="T3" fmla="*/ 107 h 252"/>
                <a:gd name="T4" fmla="*/ 1603 w 1120"/>
                <a:gd name="T5" fmla="*/ 105 h 252"/>
                <a:gd name="T6" fmla="*/ 1566 w 1120"/>
                <a:gd name="T7" fmla="*/ 103 h 252"/>
                <a:gd name="T8" fmla="*/ 1514 w 1120"/>
                <a:gd name="T9" fmla="*/ 100 h 252"/>
                <a:gd name="T10" fmla="*/ 1447 w 1120"/>
                <a:gd name="T11" fmla="*/ 95 h 252"/>
                <a:gd name="T12" fmla="*/ 1369 w 1120"/>
                <a:gd name="T13" fmla="*/ 91 h 252"/>
                <a:gd name="T14" fmla="*/ 1277 w 1120"/>
                <a:gd name="T15" fmla="*/ 87 h 252"/>
                <a:gd name="T16" fmla="*/ 1175 w 1120"/>
                <a:gd name="T17" fmla="*/ 84 h 252"/>
                <a:gd name="T18" fmla="*/ 1065 w 1120"/>
                <a:gd name="T19" fmla="*/ 81 h 252"/>
                <a:gd name="T20" fmla="*/ 942 w 1120"/>
                <a:gd name="T21" fmla="*/ 79 h 252"/>
                <a:gd name="T22" fmla="*/ 810 w 1120"/>
                <a:gd name="T23" fmla="*/ 79 h 252"/>
                <a:gd name="T24" fmla="*/ 679 w 1120"/>
                <a:gd name="T25" fmla="*/ 79 h 252"/>
                <a:gd name="T26" fmla="*/ 559 w 1120"/>
                <a:gd name="T27" fmla="*/ 81 h 252"/>
                <a:gd name="T28" fmla="*/ 449 w 1120"/>
                <a:gd name="T29" fmla="*/ 84 h 252"/>
                <a:gd name="T30" fmla="*/ 347 w 1120"/>
                <a:gd name="T31" fmla="*/ 87 h 252"/>
                <a:gd name="T32" fmla="*/ 260 w 1120"/>
                <a:gd name="T33" fmla="*/ 91 h 252"/>
                <a:gd name="T34" fmla="*/ 184 w 1120"/>
                <a:gd name="T35" fmla="*/ 95 h 252"/>
                <a:gd name="T36" fmla="*/ 119 w 1120"/>
                <a:gd name="T37" fmla="*/ 100 h 252"/>
                <a:gd name="T38" fmla="*/ 67 w 1120"/>
                <a:gd name="T39" fmla="*/ 103 h 252"/>
                <a:gd name="T40" fmla="*/ 29 w 1120"/>
                <a:gd name="T41" fmla="*/ 105 h 252"/>
                <a:gd name="T42" fmla="*/ 9 w 1120"/>
                <a:gd name="T43" fmla="*/ 107 h 252"/>
                <a:gd name="T44" fmla="*/ 0 w 1120"/>
                <a:gd name="T45" fmla="*/ 108 h 252"/>
                <a:gd name="T46" fmla="*/ 0 w 1120"/>
                <a:gd name="T47" fmla="*/ 26 h 252"/>
                <a:gd name="T48" fmla="*/ 816 w 1120"/>
                <a:gd name="T49" fmla="*/ 0 h 252"/>
                <a:gd name="T50" fmla="*/ 1633 w 1120"/>
                <a:gd name="T51" fmla="*/ 26 h 252"/>
                <a:gd name="T52" fmla="*/ 1633 w 1120"/>
                <a:gd name="T53" fmla="*/ 108 h 252"/>
                <a:gd name="T54" fmla="*/ 1633 w 1120"/>
                <a:gd name="T55" fmla="*/ 108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adFill rotWithShape="1">
              <a:gsLst>
                <a:gs pos="0">
                  <a:srgbClr val="000000"/>
                </a:gs>
                <a:gs pos="100000">
                  <a:srgbClr val="000000"/>
                </a:gs>
              </a:gsLst>
              <a:lin ang="2700000" scaled="1"/>
            </a:gradFill>
            <a:ln w="0">
              <a:noFill/>
              <a:prstDash val="solid"/>
              <a:round/>
              <a:headEnd/>
              <a:tailEnd/>
            </a:ln>
          </p:spPr>
          <p:txBody>
            <a:bodyPr/>
            <a:lstStyle/>
            <a:p>
              <a:endParaRPr lang="en-US"/>
            </a:p>
          </p:txBody>
        </p:sp>
        <p:sp>
          <p:nvSpPr>
            <p:cNvPr id="85018" name="Rectangle 26"/>
            <p:cNvSpPr>
              <a:spLocks noChangeArrowheads="1"/>
            </p:cNvSpPr>
            <p:nvPr/>
          </p:nvSpPr>
          <p:spPr bwMode="gray">
            <a:xfrm>
              <a:off x="816" y="1916"/>
              <a:ext cx="1440" cy="781"/>
            </a:xfrm>
            <a:prstGeom prst="rect">
              <a:avLst/>
            </a:prstGeom>
            <a:gradFill rotWithShape="1">
              <a:gsLst>
                <a:gs pos="0">
                  <a:schemeClr val="folHlink">
                    <a:gamma/>
                    <a:tint val="48627"/>
                    <a:invGamma/>
                  </a:schemeClr>
                </a:gs>
                <a:gs pos="100000">
                  <a:schemeClr val="folHlink"/>
                </a:gs>
              </a:gsLst>
              <a:lin ang="2700000" scaled="1"/>
            </a:gradFill>
            <a:ln w="9525" algn="ctr">
              <a:noFill/>
              <a:miter lim="800000"/>
              <a:headEnd/>
              <a:tailEnd/>
            </a:ln>
            <a:effectLst/>
          </p:spPr>
          <p:txBody>
            <a:bodyPr wrap="none" anchor="ctr"/>
            <a:lstStyle/>
            <a:p>
              <a:pPr algn="ctr"/>
              <a:r>
                <a:rPr lang="en-US" sz="2400" u="none">
                  <a:latin typeface="Times New Roman" pitchFamily="18" charset="0"/>
                  <a:cs typeface="Times New Roman" pitchFamily="18" charset="0"/>
                </a:rPr>
                <a:t>MT ĐK Việt – </a:t>
              </a:r>
            </a:p>
            <a:p>
              <a:pPr algn="ctr"/>
              <a:r>
                <a:rPr lang="en-US" sz="2400" u="none">
                  <a:latin typeface="Times New Roman" pitchFamily="18" charset="0"/>
                  <a:cs typeface="Times New Roman" pitchFamily="18" charset="0"/>
                </a:rPr>
                <a:t>Miên - Lào </a:t>
              </a:r>
            </a:p>
          </p:txBody>
        </p:sp>
      </p:grpSp>
      <p:grpSp>
        <p:nvGrpSpPr>
          <p:cNvPr id="4" name="Group 27"/>
          <p:cNvGrpSpPr>
            <a:grpSpLocks/>
          </p:cNvGrpSpPr>
          <p:nvPr/>
        </p:nvGrpSpPr>
        <p:grpSpPr bwMode="auto">
          <a:xfrm>
            <a:off x="7620000" y="5119688"/>
            <a:ext cx="3657600" cy="1052512"/>
            <a:chOff x="417" y="1987"/>
            <a:chExt cx="1839" cy="765"/>
          </a:xfrm>
        </p:grpSpPr>
        <p:sp>
          <p:nvSpPr>
            <p:cNvPr id="40131" name="Freeform 28"/>
            <p:cNvSpPr>
              <a:spLocks/>
            </p:cNvSpPr>
            <p:nvPr/>
          </p:nvSpPr>
          <p:spPr bwMode="gray">
            <a:xfrm>
              <a:off x="901" y="2562"/>
              <a:ext cx="1270" cy="190"/>
            </a:xfrm>
            <a:custGeom>
              <a:avLst/>
              <a:gdLst>
                <a:gd name="T0" fmla="*/ 1633 w 1120"/>
                <a:gd name="T1" fmla="*/ 108 h 252"/>
                <a:gd name="T2" fmla="*/ 1626 w 1120"/>
                <a:gd name="T3" fmla="*/ 107 h 252"/>
                <a:gd name="T4" fmla="*/ 1603 w 1120"/>
                <a:gd name="T5" fmla="*/ 105 h 252"/>
                <a:gd name="T6" fmla="*/ 1566 w 1120"/>
                <a:gd name="T7" fmla="*/ 103 h 252"/>
                <a:gd name="T8" fmla="*/ 1514 w 1120"/>
                <a:gd name="T9" fmla="*/ 100 h 252"/>
                <a:gd name="T10" fmla="*/ 1447 w 1120"/>
                <a:gd name="T11" fmla="*/ 95 h 252"/>
                <a:gd name="T12" fmla="*/ 1369 w 1120"/>
                <a:gd name="T13" fmla="*/ 91 h 252"/>
                <a:gd name="T14" fmla="*/ 1277 w 1120"/>
                <a:gd name="T15" fmla="*/ 87 h 252"/>
                <a:gd name="T16" fmla="*/ 1175 w 1120"/>
                <a:gd name="T17" fmla="*/ 84 h 252"/>
                <a:gd name="T18" fmla="*/ 1065 w 1120"/>
                <a:gd name="T19" fmla="*/ 81 h 252"/>
                <a:gd name="T20" fmla="*/ 942 w 1120"/>
                <a:gd name="T21" fmla="*/ 79 h 252"/>
                <a:gd name="T22" fmla="*/ 810 w 1120"/>
                <a:gd name="T23" fmla="*/ 79 h 252"/>
                <a:gd name="T24" fmla="*/ 679 w 1120"/>
                <a:gd name="T25" fmla="*/ 79 h 252"/>
                <a:gd name="T26" fmla="*/ 559 w 1120"/>
                <a:gd name="T27" fmla="*/ 81 h 252"/>
                <a:gd name="T28" fmla="*/ 449 w 1120"/>
                <a:gd name="T29" fmla="*/ 84 h 252"/>
                <a:gd name="T30" fmla="*/ 347 w 1120"/>
                <a:gd name="T31" fmla="*/ 87 h 252"/>
                <a:gd name="T32" fmla="*/ 260 w 1120"/>
                <a:gd name="T33" fmla="*/ 91 h 252"/>
                <a:gd name="T34" fmla="*/ 184 w 1120"/>
                <a:gd name="T35" fmla="*/ 95 h 252"/>
                <a:gd name="T36" fmla="*/ 119 w 1120"/>
                <a:gd name="T37" fmla="*/ 100 h 252"/>
                <a:gd name="T38" fmla="*/ 67 w 1120"/>
                <a:gd name="T39" fmla="*/ 103 h 252"/>
                <a:gd name="T40" fmla="*/ 29 w 1120"/>
                <a:gd name="T41" fmla="*/ 105 h 252"/>
                <a:gd name="T42" fmla="*/ 9 w 1120"/>
                <a:gd name="T43" fmla="*/ 107 h 252"/>
                <a:gd name="T44" fmla="*/ 0 w 1120"/>
                <a:gd name="T45" fmla="*/ 108 h 252"/>
                <a:gd name="T46" fmla="*/ 0 w 1120"/>
                <a:gd name="T47" fmla="*/ 26 h 252"/>
                <a:gd name="T48" fmla="*/ 816 w 1120"/>
                <a:gd name="T49" fmla="*/ 0 h 252"/>
                <a:gd name="T50" fmla="*/ 1633 w 1120"/>
                <a:gd name="T51" fmla="*/ 26 h 252"/>
                <a:gd name="T52" fmla="*/ 1633 w 1120"/>
                <a:gd name="T53" fmla="*/ 108 h 252"/>
                <a:gd name="T54" fmla="*/ 1633 w 1120"/>
                <a:gd name="T55" fmla="*/ 108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adFill rotWithShape="1">
              <a:gsLst>
                <a:gs pos="0">
                  <a:srgbClr val="000000"/>
                </a:gs>
                <a:gs pos="100000">
                  <a:srgbClr val="000000"/>
                </a:gs>
              </a:gsLst>
              <a:lin ang="2700000" scaled="1"/>
            </a:gradFill>
            <a:ln w="0">
              <a:noFill/>
              <a:prstDash val="solid"/>
              <a:round/>
              <a:headEnd/>
              <a:tailEnd/>
            </a:ln>
          </p:spPr>
          <p:txBody>
            <a:bodyPr/>
            <a:lstStyle/>
            <a:p>
              <a:endParaRPr lang="en-US"/>
            </a:p>
          </p:txBody>
        </p:sp>
        <p:sp>
          <p:nvSpPr>
            <p:cNvPr id="85021" name="Rectangle 29"/>
            <p:cNvSpPr>
              <a:spLocks noChangeArrowheads="1"/>
            </p:cNvSpPr>
            <p:nvPr/>
          </p:nvSpPr>
          <p:spPr bwMode="gray">
            <a:xfrm>
              <a:off x="417" y="1987"/>
              <a:ext cx="1839" cy="710"/>
            </a:xfrm>
            <a:prstGeom prst="rect">
              <a:avLst/>
            </a:prstGeom>
            <a:gradFill rotWithShape="1">
              <a:gsLst>
                <a:gs pos="0">
                  <a:schemeClr val="hlink">
                    <a:gamma/>
                    <a:tint val="45490"/>
                    <a:invGamma/>
                  </a:schemeClr>
                </a:gs>
                <a:gs pos="100000">
                  <a:schemeClr val="hlink"/>
                </a:gs>
              </a:gsLst>
              <a:lin ang="2700000" scaled="1"/>
            </a:gradFill>
            <a:ln w="9525" algn="ctr">
              <a:noFill/>
              <a:miter lim="800000"/>
              <a:headEnd/>
              <a:tailEnd/>
            </a:ln>
            <a:effectLst/>
          </p:spPr>
          <p:txBody>
            <a:bodyPr wrap="none" anchor="ctr"/>
            <a:lstStyle/>
            <a:p>
              <a:pPr algn="ctr"/>
              <a:endParaRPr lang="pt-BR" sz="2400" u="none">
                <a:solidFill>
                  <a:srgbClr val="000000"/>
                </a:solidFill>
                <a:latin typeface="Times New Roman" pitchFamily="18" charset="0"/>
                <a:cs typeface="Times New Roman" pitchFamily="18" charset="0"/>
              </a:endParaRPr>
            </a:p>
            <a:p>
              <a:pPr algn="ctr"/>
              <a:r>
                <a:rPr lang="pt-BR" sz="2400" u="none">
                  <a:solidFill>
                    <a:srgbClr val="000000"/>
                  </a:solidFill>
                  <a:latin typeface="Times New Roman" pitchFamily="18" charset="0"/>
                  <a:cs typeface="Times New Roman" pitchFamily="18" charset="0"/>
                </a:rPr>
                <a:t>MT nhân dân</a:t>
              </a:r>
            </a:p>
            <a:p>
              <a:pPr algn="ctr"/>
              <a:r>
                <a:rPr lang="pt-BR" sz="2400" u="none">
                  <a:solidFill>
                    <a:srgbClr val="000000"/>
                  </a:solidFill>
                  <a:latin typeface="Times New Roman" pitchFamily="18" charset="0"/>
                  <a:cs typeface="Times New Roman" pitchFamily="18" charset="0"/>
                </a:rPr>
                <a:t> Á -Phi </a:t>
              </a:r>
            </a:p>
            <a:p>
              <a:pPr algn="ctr"/>
              <a:endParaRPr lang="en-US" sz="2400" u="none">
                <a:solidFill>
                  <a:srgbClr val="000000"/>
                </a:solidFill>
                <a:latin typeface="Times New Roman" pitchFamily="18" charset="0"/>
                <a:cs typeface="Times New Roman" pitchFamily="18" charset="0"/>
              </a:endParaRPr>
            </a:p>
          </p:txBody>
        </p:sp>
      </p:grpSp>
      <p:grpSp>
        <p:nvGrpSpPr>
          <p:cNvPr id="5" name="Group 30"/>
          <p:cNvGrpSpPr>
            <a:grpSpLocks/>
          </p:cNvGrpSpPr>
          <p:nvPr/>
        </p:nvGrpSpPr>
        <p:grpSpPr bwMode="auto">
          <a:xfrm>
            <a:off x="397933" y="5110164"/>
            <a:ext cx="4072467" cy="909637"/>
            <a:chOff x="359" y="2304"/>
            <a:chExt cx="1897" cy="703"/>
          </a:xfrm>
        </p:grpSpPr>
        <p:sp>
          <p:nvSpPr>
            <p:cNvPr id="40129" name="Freeform 31"/>
            <p:cNvSpPr>
              <a:spLocks/>
            </p:cNvSpPr>
            <p:nvPr/>
          </p:nvSpPr>
          <p:spPr bwMode="gray">
            <a:xfrm>
              <a:off x="901" y="2562"/>
              <a:ext cx="1270" cy="190"/>
            </a:xfrm>
            <a:custGeom>
              <a:avLst/>
              <a:gdLst>
                <a:gd name="T0" fmla="*/ 1633 w 1120"/>
                <a:gd name="T1" fmla="*/ 108 h 252"/>
                <a:gd name="T2" fmla="*/ 1626 w 1120"/>
                <a:gd name="T3" fmla="*/ 107 h 252"/>
                <a:gd name="T4" fmla="*/ 1603 w 1120"/>
                <a:gd name="T5" fmla="*/ 105 h 252"/>
                <a:gd name="T6" fmla="*/ 1566 w 1120"/>
                <a:gd name="T7" fmla="*/ 103 h 252"/>
                <a:gd name="T8" fmla="*/ 1514 w 1120"/>
                <a:gd name="T9" fmla="*/ 100 h 252"/>
                <a:gd name="T10" fmla="*/ 1447 w 1120"/>
                <a:gd name="T11" fmla="*/ 95 h 252"/>
                <a:gd name="T12" fmla="*/ 1369 w 1120"/>
                <a:gd name="T13" fmla="*/ 91 h 252"/>
                <a:gd name="T14" fmla="*/ 1277 w 1120"/>
                <a:gd name="T15" fmla="*/ 87 h 252"/>
                <a:gd name="T16" fmla="*/ 1175 w 1120"/>
                <a:gd name="T17" fmla="*/ 84 h 252"/>
                <a:gd name="T18" fmla="*/ 1065 w 1120"/>
                <a:gd name="T19" fmla="*/ 81 h 252"/>
                <a:gd name="T20" fmla="*/ 942 w 1120"/>
                <a:gd name="T21" fmla="*/ 79 h 252"/>
                <a:gd name="T22" fmla="*/ 810 w 1120"/>
                <a:gd name="T23" fmla="*/ 79 h 252"/>
                <a:gd name="T24" fmla="*/ 679 w 1120"/>
                <a:gd name="T25" fmla="*/ 79 h 252"/>
                <a:gd name="T26" fmla="*/ 559 w 1120"/>
                <a:gd name="T27" fmla="*/ 81 h 252"/>
                <a:gd name="T28" fmla="*/ 449 w 1120"/>
                <a:gd name="T29" fmla="*/ 84 h 252"/>
                <a:gd name="T30" fmla="*/ 347 w 1120"/>
                <a:gd name="T31" fmla="*/ 87 h 252"/>
                <a:gd name="T32" fmla="*/ 260 w 1120"/>
                <a:gd name="T33" fmla="*/ 91 h 252"/>
                <a:gd name="T34" fmla="*/ 184 w 1120"/>
                <a:gd name="T35" fmla="*/ 95 h 252"/>
                <a:gd name="T36" fmla="*/ 119 w 1120"/>
                <a:gd name="T37" fmla="*/ 100 h 252"/>
                <a:gd name="T38" fmla="*/ 67 w 1120"/>
                <a:gd name="T39" fmla="*/ 103 h 252"/>
                <a:gd name="T40" fmla="*/ 29 w 1120"/>
                <a:gd name="T41" fmla="*/ 105 h 252"/>
                <a:gd name="T42" fmla="*/ 9 w 1120"/>
                <a:gd name="T43" fmla="*/ 107 h 252"/>
                <a:gd name="T44" fmla="*/ 0 w 1120"/>
                <a:gd name="T45" fmla="*/ 108 h 252"/>
                <a:gd name="T46" fmla="*/ 0 w 1120"/>
                <a:gd name="T47" fmla="*/ 26 h 252"/>
                <a:gd name="T48" fmla="*/ 816 w 1120"/>
                <a:gd name="T49" fmla="*/ 0 h 252"/>
                <a:gd name="T50" fmla="*/ 1633 w 1120"/>
                <a:gd name="T51" fmla="*/ 26 h 252"/>
                <a:gd name="T52" fmla="*/ 1633 w 1120"/>
                <a:gd name="T53" fmla="*/ 108 h 252"/>
                <a:gd name="T54" fmla="*/ 1633 w 1120"/>
                <a:gd name="T55" fmla="*/ 108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adFill rotWithShape="1">
              <a:gsLst>
                <a:gs pos="0">
                  <a:srgbClr val="000000"/>
                </a:gs>
                <a:gs pos="100000">
                  <a:srgbClr val="000000"/>
                </a:gs>
              </a:gsLst>
              <a:lin ang="2700000" scaled="1"/>
            </a:gradFill>
            <a:ln w="0">
              <a:noFill/>
              <a:prstDash val="solid"/>
              <a:round/>
              <a:headEnd/>
              <a:tailEnd/>
            </a:ln>
          </p:spPr>
          <p:txBody>
            <a:bodyPr/>
            <a:lstStyle/>
            <a:p>
              <a:endParaRPr lang="en-US"/>
            </a:p>
          </p:txBody>
        </p:sp>
        <p:sp>
          <p:nvSpPr>
            <p:cNvPr id="85024" name="Rectangle 32"/>
            <p:cNvSpPr>
              <a:spLocks noChangeArrowheads="1"/>
            </p:cNvSpPr>
            <p:nvPr/>
          </p:nvSpPr>
          <p:spPr bwMode="gray">
            <a:xfrm>
              <a:off x="359" y="2304"/>
              <a:ext cx="1897" cy="703"/>
            </a:xfrm>
            <a:prstGeom prst="rect">
              <a:avLst/>
            </a:prstGeom>
            <a:gradFill rotWithShape="1">
              <a:gsLst>
                <a:gs pos="0">
                  <a:schemeClr val="accent2">
                    <a:gamma/>
                    <a:tint val="27451"/>
                    <a:invGamma/>
                  </a:schemeClr>
                </a:gs>
                <a:gs pos="100000">
                  <a:schemeClr val="accent2"/>
                </a:gs>
              </a:gsLst>
              <a:lin ang="2700000" scaled="1"/>
            </a:gradFill>
            <a:ln w="9525" algn="ctr">
              <a:noFill/>
              <a:miter lim="800000"/>
              <a:headEnd/>
              <a:tailEnd/>
            </a:ln>
            <a:effectLst/>
          </p:spPr>
          <p:txBody>
            <a:bodyPr wrap="none" anchor="ctr"/>
            <a:lstStyle/>
            <a:p>
              <a:pPr algn="ctr">
                <a:defRPr/>
              </a:pPr>
              <a:r>
                <a:rPr lang="en-US" sz="2400" u="none">
                  <a:latin typeface="Times New Roman" pitchFamily="18" charset="0"/>
                  <a:cs typeface="Times New Roman" pitchFamily="18" charset="0"/>
                </a:rPr>
                <a:t>MT nhân dân TG ĐK </a:t>
              </a:r>
            </a:p>
            <a:p>
              <a:pPr algn="ctr">
                <a:defRPr/>
              </a:pPr>
              <a:r>
                <a:rPr lang="en-US" sz="2400" u="none">
                  <a:latin typeface="Times New Roman" pitchFamily="18" charset="0"/>
                  <a:cs typeface="Times New Roman" pitchFamily="18" charset="0"/>
                </a:rPr>
                <a:t>với Việt Nam</a:t>
              </a:r>
            </a:p>
          </p:txBody>
        </p:sp>
      </p:grpSp>
      <p:grpSp>
        <p:nvGrpSpPr>
          <p:cNvPr id="6" name="Group 38"/>
          <p:cNvGrpSpPr>
            <a:grpSpLocks/>
          </p:cNvGrpSpPr>
          <p:nvPr/>
        </p:nvGrpSpPr>
        <p:grpSpPr bwMode="auto">
          <a:xfrm>
            <a:off x="10363200" y="304800"/>
            <a:ext cx="1422400" cy="1295400"/>
            <a:chOff x="1008" y="1296"/>
            <a:chExt cx="891" cy="983"/>
          </a:xfrm>
        </p:grpSpPr>
        <p:grpSp>
          <p:nvGrpSpPr>
            <p:cNvPr id="7" name="Group 39"/>
            <p:cNvGrpSpPr>
              <a:grpSpLocks/>
            </p:cNvGrpSpPr>
            <p:nvPr/>
          </p:nvGrpSpPr>
          <p:grpSpPr bwMode="auto">
            <a:xfrm>
              <a:off x="1067" y="1298"/>
              <a:ext cx="828" cy="981"/>
              <a:chOff x="1175" y="3418"/>
              <a:chExt cx="381" cy="436"/>
            </a:xfrm>
          </p:grpSpPr>
          <p:sp>
            <p:nvSpPr>
              <p:cNvPr id="40127" name="Freeform 40"/>
              <p:cNvSpPr>
                <a:spLocks/>
              </p:cNvSpPr>
              <p:nvPr/>
            </p:nvSpPr>
            <p:spPr bwMode="gray">
              <a:xfrm>
                <a:off x="1175" y="3589"/>
                <a:ext cx="381" cy="265"/>
              </a:xfrm>
              <a:custGeom>
                <a:avLst/>
                <a:gdLst>
                  <a:gd name="T0" fmla="*/ 73 w 630"/>
                  <a:gd name="T1" fmla="*/ 2 h 439"/>
                  <a:gd name="T2" fmla="*/ 11 w 630"/>
                  <a:gd name="T3" fmla="*/ 97 h 439"/>
                  <a:gd name="T4" fmla="*/ 129 w 630"/>
                  <a:gd name="T5" fmla="*/ 97 h 439"/>
                  <a:gd name="T6" fmla="*/ 73 w 630"/>
                  <a:gd name="T7" fmla="*/ 2 h 439"/>
                  <a:gd name="T8" fmla="*/ 0 60000 65536"/>
                  <a:gd name="T9" fmla="*/ 0 60000 65536"/>
                  <a:gd name="T10" fmla="*/ 0 60000 65536"/>
                  <a:gd name="T11" fmla="*/ 0 60000 65536"/>
                  <a:gd name="T12" fmla="*/ 0 w 630"/>
                  <a:gd name="T13" fmla="*/ 0 h 439"/>
                  <a:gd name="T14" fmla="*/ 630 w 630"/>
                  <a:gd name="T15" fmla="*/ 439 h 439"/>
                </a:gdLst>
                <a:ahLst/>
                <a:cxnLst>
                  <a:cxn ang="T8">
                    <a:pos x="T0" y="T1"/>
                  </a:cxn>
                  <a:cxn ang="T9">
                    <a:pos x="T2" y="T3"/>
                  </a:cxn>
                  <a:cxn ang="T10">
                    <a:pos x="T4" y="T5"/>
                  </a:cxn>
                  <a:cxn ang="T11">
                    <a:pos x="T6" y="T7"/>
                  </a:cxn>
                </a:cxnLst>
                <a:rect l="T12" t="T13" r="T14" b="T15"/>
                <a:pathLst>
                  <a:path w="630" h="439">
                    <a:moveTo>
                      <a:pt x="327" y="12"/>
                    </a:moveTo>
                    <a:cubicBezTo>
                      <a:pt x="57" y="0"/>
                      <a:pt x="0" y="366"/>
                      <a:pt x="52" y="439"/>
                    </a:cubicBezTo>
                    <a:lnTo>
                      <a:pt x="584" y="439"/>
                    </a:lnTo>
                    <a:cubicBezTo>
                      <a:pt x="630" y="368"/>
                      <a:pt x="597" y="24"/>
                      <a:pt x="327" y="12"/>
                    </a:cubicBezTo>
                    <a:close/>
                  </a:path>
                </a:pathLst>
              </a:custGeom>
              <a:gradFill rotWithShape="1">
                <a:gsLst>
                  <a:gs pos="0">
                    <a:srgbClr val="993300"/>
                  </a:gs>
                  <a:gs pos="100000">
                    <a:srgbClr val="471800"/>
                  </a:gs>
                </a:gsLst>
                <a:lin ang="5400000" scaled="1"/>
              </a:gradFill>
              <a:ln w="9525">
                <a:round/>
                <a:headEnd/>
                <a:tailEnd/>
              </a:ln>
              <a:scene3d>
                <a:camera prst="legacyPerspectiveTopRight"/>
                <a:lightRig rig="legacyFlat2" dir="b"/>
              </a:scene3d>
              <a:sp3d extrusionH="227000" prstMaterial="legacyMatte">
                <a:bevelT w="13500" h="13500" prst="angle"/>
                <a:bevelB w="13500" h="13500" prst="angle"/>
                <a:extrusionClr>
                  <a:srgbClr val="077F07"/>
                </a:extrusionClr>
              </a:sp3d>
            </p:spPr>
            <p:txBody>
              <a:bodyPr wrap="none" anchor="ctr">
                <a:flatTx/>
              </a:bodyPr>
              <a:lstStyle/>
              <a:p>
                <a:endParaRPr lang="en-US"/>
              </a:p>
            </p:txBody>
          </p:sp>
          <p:sp>
            <p:nvSpPr>
              <p:cNvPr id="40128" name="Oval 41"/>
              <p:cNvSpPr>
                <a:spLocks noChangeArrowheads="1"/>
              </p:cNvSpPr>
              <p:nvPr/>
            </p:nvSpPr>
            <p:spPr bwMode="gray">
              <a:xfrm>
                <a:off x="1278" y="3418"/>
                <a:ext cx="185" cy="195"/>
              </a:xfrm>
              <a:prstGeom prst="ellipse">
                <a:avLst/>
              </a:prstGeom>
              <a:gradFill rotWithShape="1">
                <a:gsLst>
                  <a:gs pos="0">
                    <a:srgbClr val="993300"/>
                  </a:gs>
                  <a:gs pos="100000">
                    <a:srgbClr val="471800"/>
                  </a:gs>
                </a:gsLst>
                <a:lin ang="5400000" scaled="1"/>
              </a:gradFill>
              <a:ln w="9525">
                <a:round/>
                <a:headEnd/>
                <a:tailEnd/>
              </a:ln>
              <a:scene3d>
                <a:camera prst="legacyPerspectiveTopRight"/>
                <a:lightRig rig="legacyFlat2" dir="b"/>
              </a:scene3d>
              <a:sp3d extrusionH="227000" prstMaterial="legacyMatte">
                <a:bevelT w="13500" h="13500" prst="angle"/>
                <a:bevelB w="13500" h="13500" prst="angle"/>
                <a:extrusionClr>
                  <a:srgbClr val="077F07"/>
                </a:extrusionClr>
              </a:sp3d>
            </p:spPr>
            <p:txBody>
              <a:bodyPr wrap="none" anchor="ctr">
                <a:flatTx/>
              </a:bodyPr>
              <a:lstStyle/>
              <a:p>
                <a:endParaRPr lang="en-US" u="none"/>
              </a:p>
            </p:txBody>
          </p:sp>
        </p:grpSp>
        <p:sp>
          <p:nvSpPr>
            <p:cNvPr id="40101" name="Freeform 42"/>
            <p:cNvSpPr>
              <a:spLocks/>
            </p:cNvSpPr>
            <p:nvPr/>
          </p:nvSpPr>
          <p:spPr bwMode="gray">
            <a:xfrm>
              <a:off x="1072" y="1679"/>
              <a:ext cx="827" cy="598"/>
            </a:xfrm>
            <a:custGeom>
              <a:avLst/>
              <a:gdLst>
                <a:gd name="T0" fmla="*/ 739 w 630"/>
                <a:gd name="T1" fmla="*/ 30 h 439"/>
                <a:gd name="T2" fmla="*/ 117 w 630"/>
                <a:gd name="T3" fmla="*/ 1110 h 439"/>
                <a:gd name="T4" fmla="*/ 1322 w 630"/>
                <a:gd name="T5" fmla="*/ 1110 h 439"/>
                <a:gd name="T6" fmla="*/ 739 w 630"/>
                <a:gd name="T7" fmla="*/ 30 h 439"/>
                <a:gd name="T8" fmla="*/ 0 60000 65536"/>
                <a:gd name="T9" fmla="*/ 0 60000 65536"/>
                <a:gd name="T10" fmla="*/ 0 60000 65536"/>
                <a:gd name="T11" fmla="*/ 0 60000 65536"/>
                <a:gd name="T12" fmla="*/ 0 w 630"/>
                <a:gd name="T13" fmla="*/ 0 h 439"/>
                <a:gd name="T14" fmla="*/ 630 w 630"/>
                <a:gd name="T15" fmla="*/ 439 h 439"/>
              </a:gdLst>
              <a:ahLst/>
              <a:cxnLst>
                <a:cxn ang="T8">
                  <a:pos x="T0" y="T1"/>
                </a:cxn>
                <a:cxn ang="T9">
                  <a:pos x="T2" y="T3"/>
                </a:cxn>
                <a:cxn ang="T10">
                  <a:pos x="T4" y="T5"/>
                </a:cxn>
                <a:cxn ang="T11">
                  <a:pos x="T6" y="T7"/>
                </a:cxn>
              </a:cxnLst>
              <a:rect l="T12" t="T13" r="T14" b="T15"/>
              <a:pathLst>
                <a:path w="630" h="439">
                  <a:moveTo>
                    <a:pt x="327" y="12"/>
                  </a:moveTo>
                  <a:cubicBezTo>
                    <a:pt x="57" y="0"/>
                    <a:pt x="0" y="366"/>
                    <a:pt x="52" y="439"/>
                  </a:cubicBezTo>
                  <a:lnTo>
                    <a:pt x="584" y="439"/>
                  </a:lnTo>
                  <a:cubicBezTo>
                    <a:pt x="630" y="368"/>
                    <a:pt x="597" y="24"/>
                    <a:pt x="327" y="12"/>
                  </a:cubicBezTo>
                  <a:close/>
                </a:path>
              </a:pathLst>
            </a:custGeom>
            <a:gradFill rotWithShape="1">
              <a:gsLst>
                <a:gs pos="0">
                  <a:srgbClr val="002D2F"/>
                </a:gs>
                <a:gs pos="100000">
                  <a:srgbClr val="00ABB4"/>
                </a:gs>
              </a:gsLst>
              <a:lin ang="2700000" scaled="1"/>
            </a:gradFill>
            <a:ln w="9525" cap="flat" cmpd="sng">
              <a:noFill/>
              <a:prstDash val="solid"/>
              <a:round/>
              <a:headEnd/>
              <a:tailEnd/>
            </a:ln>
          </p:spPr>
          <p:txBody>
            <a:bodyPr wrap="none" anchor="ctr"/>
            <a:lstStyle/>
            <a:p>
              <a:endParaRPr lang="en-US"/>
            </a:p>
          </p:txBody>
        </p:sp>
        <p:sp>
          <p:nvSpPr>
            <p:cNvPr id="40102" name="Freeform 43"/>
            <p:cNvSpPr>
              <a:spLocks/>
            </p:cNvSpPr>
            <p:nvPr/>
          </p:nvSpPr>
          <p:spPr bwMode="gray">
            <a:xfrm>
              <a:off x="1234" y="1717"/>
              <a:ext cx="510" cy="190"/>
            </a:xfrm>
            <a:custGeom>
              <a:avLst/>
              <a:gdLst>
                <a:gd name="T0" fmla="*/ 75 w 1321"/>
                <a:gd name="T1" fmla="*/ 8 h 712"/>
                <a:gd name="T2" fmla="*/ 76 w 1321"/>
                <a:gd name="T3" fmla="*/ 8 h 712"/>
                <a:gd name="T4" fmla="*/ 76 w 1321"/>
                <a:gd name="T5" fmla="*/ 9 h 712"/>
                <a:gd name="T6" fmla="*/ 76 w 1321"/>
                <a:gd name="T7" fmla="*/ 10 h 712"/>
                <a:gd name="T8" fmla="*/ 75 w 1321"/>
                <a:gd name="T9" fmla="*/ 10 h 712"/>
                <a:gd name="T10" fmla="*/ 73 w 1321"/>
                <a:gd name="T11" fmla="*/ 11 h 712"/>
                <a:gd name="T12" fmla="*/ 71 w 1321"/>
                <a:gd name="T13" fmla="*/ 11 h 712"/>
                <a:gd name="T14" fmla="*/ 69 w 1321"/>
                <a:gd name="T15" fmla="*/ 12 h 712"/>
                <a:gd name="T16" fmla="*/ 66 w 1321"/>
                <a:gd name="T17" fmla="*/ 12 h 712"/>
                <a:gd name="T18" fmla="*/ 63 w 1321"/>
                <a:gd name="T19" fmla="*/ 13 h 712"/>
                <a:gd name="T20" fmla="*/ 59 w 1321"/>
                <a:gd name="T21" fmla="*/ 13 h 712"/>
                <a:gd name="T22" fmla="*/ 56 w 1321"/>
                <a:gd name="T23" fmla="*/ 13 h 712"/>
                <a:gd name="T24" fmla="*/ 52 w 1321"/>
                <a:gd name="T25" fmla="*/ 13 h 712"/>
                <a:gd name="T26" fmla="*/ 47 w 1321"/>
                <a:gd name="T27" fmla="*/ 13 h 712"/>
                <a:gd name="T28" fmla="*/ 46 w 1321"/>
                <a:gd name="T29" fmla="*/ 14 h 712"/>
                <a:gd name="T30" fmla="*/ 27 w 1321"/>
                <a:gd name="T31" fmla="*/ 14 h 712"/>
                <a:gd name="T32" fmla="*/ 27 w 1321"/>
                <a:gd name="T33" fmla="*/ 14 h 712"/>
                <a:gd name="T34" fmla="*/ 24 w 1321"/>
                <a:gd name="T35" fmla="*/ 13 h 712"/>
                <a:gd name="T36" fmla="*/ 20 w 1321"/>
                <a:gd name="T37" fmla="*/ 13 h 712"/>
                <a:gd name="T38" fmla="*/ 17 w 1321"/>
                <a:gd name="T39" fmla="*/ 13 h 712"/>
                <a:gd name="T40" fmla="*/ 14 w 1321"/>
                <a:gd name="T41" fmla="*/ 13 h 712"/>
                <a:gd name="T42" fmla="*/ 11 w 1321"/>
                <a:gd name="T43" fmla="*/ 13 h 712"/>
                <a:gd name="T44" fmla="*/ 8 w 1321"/>
                <a:gd name="T45" fmla="*/ 13 h 712"/>
                <a:gd name="T46" fmla="*/ 6 w 1321"/>
                <a:gd name="T47" fmla="*/ 12 h 712"/>
                <a:gd name="T48" fmla="*/ 4 w 1321"/>
                <a:gd name="T49" fmla="*/ 12 h 712"/>
                <a:gd name="T50" fmla="*/ 2 w 1321"/>
                <a:gd name="T51" fmla="*/ 11 h 712"/>
                <a:gd name="T52" fmla="*/ 1 w 1321"/>
                <a:gd name="T53" fmla="*/ 11 h 712"/>
                <a:gd name="T54" fmla="*/ 0 w 1321"/>
                <a:gd name="T55" fmla="*/ 10 h 712"/>
                <a:gd name="T56" fmla="*/ 0 w 1321"/>
                <a:gd name="T57" fmla="*/ 10 h 712"/>
                <a:gd name="T58" fmla="*/ 0 w 1321"/>
                <a:gd name="T59" fmla="*/ 10 h 712"/>
                <a:gd name="T60" fmla="*/ 0 w 1321"/>
                <a:gd name="T61" fmla="*/ 9 h 712"/>
                <a:gd name="T62" fmla="*/ 1 w 1321"/>
                <a:gd name="T63" fmla="*/ 9 h 712"/>
                <a:gd name="T64" fmla="*/ 3 w 1321"/>
                <a:gd name="T65" fmla="*/ 7 h 712"/>
                <a:gd name="T66" fmla="*/ 5 w 1321"/>
                <a:gd name="T67" fmla="*/ 6 h 712"/>
                <a:gd name="T68" fmla="*/ 8 w 1321"/>
                <a:gd name="T69" fmla="*/ 5 h 712"/>
                <a:gd name="T70" fmla="*/ 12 w 1321"/>
                <a:gd name="T71" fmla="*/ 3 h 712"/>
                <a:gd name="T72" fmla="*/ 15 w 1321"/>
                <a:gd name="T73" fmla="*/ 2 h 712"/>
                <a:gd name="T74" fmla="*/ 20 w 1321"/>
                <a:gd name="T75" fmla="*/ 2 h 712"/>
                <a:gd name="T76" fmla="*/ 24 w 1321"/>
                <a:gd name="T77" fmla="*/ 1 h 712"/>
                <a:gd name="T78" fmla="*/ 29 w 1321"/>
                <a:gd name="T79" fmla="*/ 1 h 712"/>
                <a:gd name="T80" fmla="*/ 33 w 1321"/>
                <a:gd name="T81" fmla="*/ 0 h 712"/>
                <a:gd name="T82" fmla="*/ 39 w 1321"/>
                <a:gd name="T83" fmla="*/ 0 h 712"/>
                <a:gd name="T84" fmla="*/ 39 w 1321"/>
                <a:gd name="T85" fmla="*/ 0 h 712"/>
                <a:gd name="T86" fmla="*/ 44 w 1321"/>
                <a:gd name="T87" fmla="*/ 0 h 712"/>
                <a:gd name="T88" fmla="*/ 49 w 1321"/>
                <a:gd name="T89" fmla="*/ 1 h 712"/>
                <a:gd name="T90" fmla="*/ 54 w 1321"/>
                <a:gd name="T91" fmla="*/ 1 h 712"/>
                <a:gd name="T92" fmla="*/ 58 w 1321"/>
                <a:gd name="T93" fmla="*/ 2 h 712"/>
                <a:gd name="T94" fmla="*/ 62 w 1321"/>
                <a:gd name="T95" fmla="*/ 3 h 712"/>
                <a:gd name="T96" fmla="*/ 66 w 1321"/>
                <a:gd name="T97" fmla="*/ 4 h 712"/>
                <a:gd name="T98" fmla="*/ 69 w 1321"/>
                <a:gd name="T99" fmla="*/ 5 h 712"/>
                <a:gd name="T100" fmla="*/ 73 w 1321"/>
                <a:gd name="T101" fmla="*/ 6 h 712"/>
                <a:gd name="T102" fmla="*/ 75 w 1321"/>
                <a:gd name="T103" fmla="*/ 8 h 712"/>
                <a:gd name="T104" fmla="*/ 75 w 1321"/>
                <a:gd name="T105" fmla="*/ 8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alpha val="50000"/>
                  </a:srgbClr>
                </a:gs>
                <a:gs pos="100000">
                  <a:srgbClr val="009CA4">
                    <a:alpha val="17998"/>
                  </a:srgbClr>
                </a:gs>
              </a:gsLst>
              <a:lin ang="5400000" scaled="1"/>
            </a:gradFill>
            <a:ln w="0">
              <a:noFill/>
              <a:prstDash val="solid"/>
              <a:round/>
              <a:headEnd/>
              <a:tailEnd/>
            </a:ln>
          </p:spPr>
          <p:txBody>
            <a:bodyPr/>
            <a:lstStyle/>
            <a:p>
              <a:endParaRPr lang="en-US"/>
            </a:p>
          </p:txBody>
        </p:sp>
        <p:sp>
          <p:nvSpPr>
            <p:cNvPr id="40103" name="Oval 44"/>
            <p:cNvSpPr>
              <a:spLocks noChangeArrowheads="1"/>
            </p:cNvSpPr>
            <p:nvPr/>
          </p:nvSpPr>
          <p:spPr bwMode="gray">
            <a:xfrm>
              <a:off x="1295" y="1296"/>
              <a:ext cx="403" cy="440"/>
            </a:xfrm>
            <a:prstGeom prst="ellipse">
              <a:avLst/>
            </a:prstGeom>
            <a:gradFill rotWithShape="1">
              <a:gsLst>
                <a:gs pos="0">
                  <a:srgbClr val="005C60"/>
                </a:gs>
                <a:gs pos="50000">
                  <a:srgbClr val="00A4AC"/>
                </a:gs>
                <a:gs pos="100000">
                  <a:srgbClr val="005C60"/>
                </a:gs>
              </a:gsLst>
              <a:lin ang="5400000" scaled="1"/>
            </a:gradFill>
            <a:ln w="9525" algn="ctr">
              <a:noFill/>
              <a:round/>
              <a:headEnd/>
              <a:tailEnd/>
            </a:ln>
          </p:spPr>
          <p:txBody>
            <a:bodyPr wrap="none" anchor="ctr"/>
            <a:lstStyle/>
            <a:p>
              <a:endParaRPr lang="en-US" u="none"/>
            </a:p>
          </p:txBody>
        </p:sp>
        <p:sp>
          <p:nvSpPr>
            <p:cNvPr id="40104" name="Freeform 45"/>
            <p:cNvSpPr>
              <a:spLocks/>
            </p:cNvSpPr>
            <p:nvPr/>
          </p:nvSpPr>
          <p:spPr bwMode="gray">
            <a:xfrm>
              <a:off x="1336" y="1303"/>
              <a:ext cx="319" cy="145"/>
            </a:xfrm>
            <a:custGeom>
              <a:avLst/>
              <a:gdLst>
                <a:gd name="T0" fmla="*/ 18 w 1321"/>
                <a:gd name="T1" fmla="*/ 3 h 712"/>
                <a:gd name="T2" fmla="*/ 19 w 1321"/>
                <a:gd name="T3" fmla="*/ 4 h 712"/>
                <a:gd name="T4" fmla="*/ 19 w 1321"/>
                <a:gd name="T5" fmla="*/ 4 h 712"/>
                <a:gd name="T6" fmla="*/ 19 w 1321"/>
                <a:gd name="T7" fmla="*/ 4 h 712"/>
                <a:gd name="T8" fmla="*/ 18 w 1321"/>
                <a:gd name="T9" fmla="*/ 5 h 712"/>
                <a:gd name="T10" fmla="*/ 18 w 1321"/>
                <a:gd name="T11" fmla="*/ 5 h 712"/>
                <a:gd name="T12" fmla="*/ 17 w 1321"/>
                <a:gd name="T13" fmla="*/ 5 h 712"/>
                <a:gd name="T14" fmla="*/ 17 w 1321"/>
                <a:gd name="T15" fmla="*/ 5 h 712"/>
                <a:gd name="T16" fmla="*/ 16 w 1321"/>
                <a:gd name="T17" fmla="*/ 5 h 712"/>
                <a:gd name="T18" fmla="*/ 15 w 1321"/>
                <a:gd name="T19" fmla="*/ 6 h 712"/>
                <a:gd name="T20" fmla="*/ 14 w 1321"/>
                <a:gd name="T21" fmla="*/ 6 h 712"/>
                <a:gd name="T22" fmla="*/ 14 w 1321"/>
                <a:gd name="T23" fmla="*/ 6 h 712"/>
                <a:gd name="T24" fmla="*/ 13 w 1321"/>
                <a:gd name="T25" fmla="*/ 6 h 712"/>
                <a:gd name="T26" fmla="*/ 12 w 1321"/>
                <a:gd name="T27" fmla="*/ 6 h 712"/>
                <a:gd name="T28" fmla="*/ 11 w 1321"/>
                <a:gd name="T29" fmla="*/ 6 h 712"/>
                <a:gd name="T30" fmla="*/ 7 w 1321"/>
                <a:gd name="T31" fmla="*/ 6 h 712"/>
                <a:gd name="T32" fmla="*/ 7 w 1321"/>
                <a:gd name="T33" fmla="*/ 6 h 712"/>
                <a:gd name="T34" fmla="*/ 6 w 1321"/>
                <a:gd name="T35" fmla="*/ 6 h 712"/>
                <a:gd name="T36" fmla="*/ 5 w 1321"/>
                <a:gd name="T37" fmla="*/ 6 h 712"/>
                <a:gd name="T38" fmla="*/ 4 w 1321"/>
                <a:gd name="T39" fmla="*/ 6 h 712"/>
                <a:gd name="T40" fmla="*/ 3 w 1321"/>
                <a:gd name="T41" fmla="*/ 6 h 712"/>
                <a:gd name="T42" fmla="*/ 3 w 1321"/>
                <a:gd name="T43" fmla="*/ 6 h 712"/>
                <a:gd name="T44" fmla="*/ 2 w 1321"/>
                <a:gd name="T45" fmla="*/ 5 h 712"/>
                <a:gd name="T46" fmla="*/ 1 w 1321"/>
                <a:gd name="T47" fmla="*/ 5 h 712"/>
                <a:gd name="T48" fmla="*/ 1 w 1321"/>
                <a:gd name="T49" fmla="*/ 5 h 712"/>
                <a:gd name="T50" fmla="*/ 0 w 1321"/>
                <a:gd name="T51" fmla="*/ 5 h 712"/>
                <a:gd name="T52" fmla="*/ 0 w 1321"/>
                <a:gd name="T53" fmla="*/ 5 h 712"/>
                <a:gd name="T54" fmla="*/ 0 w 1321"/>
                <a:gd name="T55" fmla="*/ 5 h 712"/>
                <a:gd name="T56" fmla="*/ 0 w 1321"/>
                <a:gd name="T57" fmla="*/ 4 h 712"/>
                <a:gd name="T58" fmla="*/ 0 w 1321"/>
                <a:gd name="T59" fmla="*/ 4 h 712"/>
                <a:gd name="T60" fmla="*/ 0 w 1321"/>
                <a:gd name="T61" fmla="*/ 4 h 712"/>
                <a:gd name="T62" fmla="*/ 0 w 1321"/>
                <a:gd name="T63" fmla="*/ 4 h 712"/>
                <a:gd name="T64" fmla="*/ 1 w 1321"/>
                <a:gd name="T65" fmla="*/ 3 h 712"/>
                <a:gd name="T66" fmla="*/ 1 w 1321"/>
                <a:gd name="T67" fmla="*/ 2 h 712"/>
                <a:gd name="T68" fmla="*/ 2 w 1321"/>
                <a:gd name="T69" fmla="*/ 2 h 712"/>
                <a:gd name="T70" fmla="*/ 3 w 1321"/>
                <a:gd name="T71" fmla="*/ 1 h 712"/>
                <a:gd name="T72" fmla="*/ 4 w 1321"/>
                <a:gd name="T73" fmla="*/ 1 h 712"/>
                <a:gd name="T74" fmla="*/ 5 w 1321"/>
                <a:gd name="T75" fmla="*/ 1 h 712"/>
                <a:gd name="T76" fmla="*/ 6 w 1321"/>
                <a:gd name="T77" fmla="*/ 0 h 712"/>
                <a:gd name="T78" fmla="*/ 7 w 1321"/>
                <a:gd name="T79" fmla="*/ 0 h 712"/>
                <a:gd name="T80" fmla="*/ 8 w 1321"/>
                <a:gd name="T81" fmla="*/ 0 h 712"/>
                <a:gd name="T82" fmla="*/ 9 w 1321"/>
                <a:gd name="T83" fmla="*/ 0 h 712"/>
                <a:gd name="T84" fmla="*/ 9 w 1321"/>
                <a:gd name="T85" fmla="*/ 0 h 712"/>
                <a:gd name="T86" fmla="*/ 11 w 1321"/>
                <a:gd name="T87" fmla="*/ 0 h 712"/>
                <a:gd name="T88" fmla="*/ 12 w 1321"/>
                <a:gd name="T89" fmla="*/ 0 h 712"/>
                <a:gd name="T90" fmla="*/ 13 w 1321"/>
                <a:gd name="T91" fmla="*/ 0 h 712"/>
                <a:gd name="T92" fmla="*/ 14 w 1321"/>
                <a:gd name="T93" fmla="*/ 1 h 712"/>
                <a:gd name="T94" fmla="*/ 15 w 1321"/>
                <a:gd name="T95" fmla="*/ 1 h 712"/>
                <a:gd name="T96" fmla="*/ 16 w 1321"/>
                <a:gd name="T97" fmla="*/ 2 h 712"/>
                <a:gd name="T98" fmla="*/ 17 w 1321"/>
                <a:gd name="T99" fmla="*/ 2 h 712"/>
                <a:gd name="T100" fmla="*/ 18 w 1321"/>
                <a:gd name="T101" fmla="*/ 3 h 712"/>
                <a:gd name="T102" fmla="*/ 18 w 1321"/>
                <a:gd name="T103" fmla="*/ 3 h 712"/>
                <a:gd name="T104" fmla="*/ 18 w 1321"/>
                <a:gd name="T105" fmla="*/ 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alpha val="50000"/>
                  </a:srgbClr>
                </a:gs>
                <a:gs pos="100000">
                  <a:srgbClr val="59D3D9">
                    <a:alpha val="17998"/>
                  </a:srgbClr>
                </a:gs>
              </a:gsLst>
              <a:lin ang="5400000" scaled="1"/>
            </a:gradFill>
            <a:ln w="0">
              <a:noFill/>
              <a:prstDash val="solid"/>
              <a:round/>
              <a:headEnd/>
              <a:tailEnd/>
            </a:ln>
          </p:spPr>
          <p:txBody>
            <a:bodyPr/>
            <a:lstStyle/>
            <a:p>
              <a:endParaRPr lang="en-US"/>
            </a:p>
          </p:txBody>
        </p:sp>
        <p:grpSp>
          <p:nvGrpSpPr>
            <p:cNvPr id="8" name="Group 46"/>
            <p:cNvGrpSpPr>
              <a:grpSpLocks/>
            </p:cNvGrpSpPr>
            <p:nvPr/>
          </p:nvGrpSpPr>
          <p:grpSpPr bwMode="auto">
            <a:xfrm rot="20302575" flipH="1">
              <a:off x="1225" y="1357"/>
              <a:ext cx="349" cy="119"/>
              <a:chOff x="2532" y="1051"/>
              <a:chExt cx="893" cy="246"/>
            </a:xfrm>
          </p:grpSpPr>
          <p:grpSp>
            <p:nvGrpSpPr>
              <p:cNvPr id="9" name="Group 47"/>
              <p:cNvGrpSpPr>
                <a:grpSpLocks/>
              </p:cNvGrpSpPr>
              <p:nvPr/>
            </p:nvGrpSpPr>
            <p:grpSpPr bwMode="auto">
              <a:xfrm>
                <a:off x="2532" y="1051"/>
                <a:ext cx="743" cy="185"/>
                <a:chOff x="1565" y="2568"/>
                <a:chExt cx="1118" cy="279"/>
              </a:xfrm>
            </p:grpSpPr>
            <p:sp>
              <p:nvSpPr>
                <p:cNvPr id="40123" name="AutoShape 48"/>
                <p:cNvSpPr>
                  <a:spLocks noChangeArrowheads="1"/>
                </p:cNvSpPr>
                <p:nvPr/>
              </p:nvSpPr>
              <p:spPr bwMode="gray">
                <a:xfrm rot="5263130">
                  <a:off x="1859"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124" name="AutoShape 49"/>
                <p:cNvSpPr>
                  <a:spLocks noChangeArrowheads="1"/>
                </p:cNvSpPr>
                <p:nvPr/>
              </p:nvSpPr>
              <p:spPr bwMode="gray">
                <a:xfrm rot="6078281">
                  <a:off x="1995"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125" name="AutoShape 50"/>
                <p:cNvSpPr>
                  <a:spLocks noChangeArrowheads="1"/>
                </p:cNvSpPr>
                <p:nvPr/>
              </p:nvSpPr>
              <p:spPr bwMode="gray">
                <a:xfrm rot="6373927">
                  <a:off x="2071" y="229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126" name="AutoShape 51"/>
                <p:cNvSpPr>
                  <a:spLocks noChangeArrowheads="1"/>
                </p:cNvSpPr>
                <p:nvPr/>
              </p:nvSpPr>
              <p:spPr bwMode="gray">
                <a:xfrm rot="6906312">
                  <a:off x="2161" y="232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grpSp>
          <p:grpSp>
            <p:nvGrpSpPr>
              <p:cNvPr id="10" name="Group 52"/>
              <p:cNvGrpSpPr>
                <a:grpSpLocks/>
              </p:cNvGrpSpPr>
              <p:nvPr/>
            </p:nvGrpSpPr>
            <p:grpSpPr bwMode="auto">
              <a:xfrm rot="1353540">
                <a:off x="2682" y="1111"/>
                <a:ext cx="743" cy="186"/>
                <a:chOff x="1565" y="2568"/>
                <a:chExt cx="1118" cy="279"/>
              </a:xfrm>
            </p:grpSpPr>
            <p:sp>
              <p:nvSpPr>
                <p:cNvPr id="40119" name="AutoShape 53"/>
                <p:cNvSpPr>
                  <a:spLocks noChangeArrowheads="1"/>
                </p:cNvSpPr>
                <p:nvPr/>
              </p:nvSpPr>
              <p:spPr bwMode="gray">
                <a:xfrm rot="5263130">
                  <a:off x="1859"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120" name="AutoShape 54"/>
                <p:cNvSpPr>
                  <a:spLocks noChangeArrowheads="1"/>
                </p:cNvSpPr>
                <p:nvPr/>
              </p:nvSpPr>
              <p:spPr bwMode="gray">
                <a:xfrm rot="6078281">
                  <a:off x="1995"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121" name="AutoShape 55"/>
                <p:cNvSpPr>
                  <a:spLocks noChangeArrowheads="1"/>
                </p:cNvSpPr>
                <p:nvPr/>
              </p:nvSpPr>
              <p:spPr bwMode="gray">
                <a:xfrm rot="6373927">
                  <a:off x="2071" y="229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122" name="AutoShape 56"/>
                <p:cNvSpPr>
                  <a:spLocks noChangeArrowheads="1"/>
                </p:cNvSpPr>
                <p:nvPr/>
              </p:nvSpPr>
              <p:spPr bwMode="gray">
                <a:xfrm rot="6906312">
                  <a:off x="2161" y="232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grpSp>
        </p:grpSp>
        <p:grpSp>
          <p:nvGrpSpPr>
            <p:cNvPr id="11" name="Group 57"/>
            <p:cNvGrpSpPr>
              <a:grpSpLocks/>
            </p:cNvGrpSpPr>
            <p:nvPr/>
          </p:nvGrpSpPr>
          <p:grpSpPr bwMode="auto">
            <a:xfrm rot="19687084" flipH="1">
              <a:off x="1008" y="1816"/>
              <a:ext cx="508" cy="120"/>
              <a:chOff x="2532" y="1051"/>
              <a:chExt cx="893" cy="246"/>
            </a:xfrm>
          </p:grpSpPr>
          <p:grpSp>
            <p:nvGrpSpPr>
              <p:cNvPr id="12" name="Group 58"/>
              <p:cNvGrpSpPr>
                <a:grpSpLocks/>
              </p:cNvGrpSpPr>
              <p:nvPr/>
            </p:nvGrpSpPr>
            <p:grpSpPr bwMode="auto">
              <a:xfrm>
                <a:off x="2532" y="1051"/>
                <a:ext cx="743" cy="185"/>
                <a:chOff x="1565" y="2568"/>
                <a:chExt cx="1118" cy="279"/>
              </a:xfrm>
            </p:grpSpPr>
            <p:sp>
              <p:nvSpPr>
                <p:cNvPr id="40113" name="AutoShape 59"/>
                <p:cNvSpPr>
                  <a:spLocks noChangeArrowheads="1"/>
                </p:cNvSpPr>
                <p:nvPr/>
              </p:nvSpPr>
              <p:spPr bwMode="gray">
                <a:xfrm rot="5263130">
                  <a:off x="1859"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114" name="AutoShape 60"/>
                <p:cNvSpPr>
                  <a:spLocks noChangeArrowheads="1"/>
                </p:cNvSpPr>
                <p:nvPr/>
              </p:nvSpPr>
              <p:spPr bwMode="gray">
                <a:xfrm rot="6078281">
                  <a:off x="1995"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115" name="AutoShape 61"/>
                <p:cNvSpPr>
                  <a:spLocks noChangeArrowheads="1"/>
                </p:cNvSpPr>
                <p:nvPr/>
              </p:nvSpPr>
              <p:spPr bwMode="gray">
                <a:xfrm rot="6373927">
                  <a:off x="2071" y="229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116" name="AutoShape 62"/>
                <p:cNvSpPr>
                  <a:spLocks noChangeArrowheads="1"/>
                </p:cNvSpPr>
                <p:nvPr/>
              </p:nvSpPr>
              <p:spPr bwMode="gray">
                <a:xfrm rot="6906312">
                  <a:off x="2161" y="232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grpSp>
          <p:grpSp>
            <p:nvGrpSpPr>
              <p:cNvPr id="13" name="Group 63"/>
              <p:cNvGrpSpPr>
                <a:grpSpLocks/>
              </p:cNvGrpSpPr>
              <p:nvPr/>
            </p:nvGrpSpPr>
            <p:grpSpPr bwMode="auto">
              <a:xfrm rot="1353540">
                <a:off x="2682" y="1111"/>
                <a:ext cx="743" cy="186"/>
                <a:chOff x="1565" y="2568"/>
                <a:chExt cx="1118" cy="279"/>
              </a:xfrm>
            </p:grpSpPr>
            <p:sp>
              <p:nvSpPr>
                <p:cNvPr id="40109" name="AutoShape 64"/>
                <p:cNvSpPr>
                  <a:spLocks noChangeArrowheads="1"/>
                </p:cNvSpPr>
                <p:nvPr/>
              </p:nvSpPr>
              <p:spPr bwMode="gray">
                <a:xfrm rot="5263130">
                  <a:off x="1859"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110" name="AutoShape 65"/>
                <p:cNvSpPr>
                  <a:spLocks noChangeArrowheads="1"/>
                </p:cNvSpPr>
                <p:nvPr/>
              </p:nvSpPr>
              <p:spPr bwMode="gray">
                <a:xfrm rot="6078281">
                  <a:off x="1995"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111" name="AutoShape 66"/>
                <p:cNvSpPr>
                  <a:spLocks noChangeArrowheads="1"/>
                </p:cNvSpPr>
                <p:nvPr/>
              </p:nvSpPr>
              <p:spPr bwMode="gray">
                <a:xfrm rot="6373927">
                  <a:off x="2071" y="229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112" name="AutoShape 67"/>
                <p:cNvSpPr>
                  <a:spLocks noChangeArrowheads="1"/>
                </p:cNvSpPr>
                <p:nvPr/>
              </p:nvSpPr>
              <p:spPr bwMode="gray">
                <a:xfrm rot="6906312">
                  <a:off x="2161" y="232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grpSp>
        </p:grpSp>
      </p:grpSp>
      <p:grpSp>
        <p:nvGrpSpPr>
          <p:cNvPr id="14" name="Group 69"/>
          <p:cNvGrpSpPr>
            <a:grpSpLocks/>
          </p:cNvGrpSpPr>
          <p:nvPr/>
        </p:nvGrpSpPr>
        <p:grpSpPr bwMode="auto">
          <a:xfrm>
            <a:off x="9652000" y="304800"/>
            <a:ext cx="1422400" cy="1295400"/>
            <a:chOff x="1008" y="1296"/>
            <a:chExt cx="891" cy="983"/>
          </a:xfrm>
        </p:grpSpPr>
        <p:grpSp>
          <p:nvGrpSpPr>
            <p:cNvPr id="15" name="Group 70"/>
            <p:cNvGrpSpPr>
              <a:grpSpLocks/>
            </p:cNvGrpSpPr>
            <p:nvPr/>
          </p:nvGrpSpPr>
          <p:grpSpPr bwMode="auto">
            <a:xfrm>
              <a:off x="1067" y="1298"/>
              <a:ext cx="828" cy="981"/>
              <a:chOff x="1175" y="3418"/>
              <a:chExt cx="381" cy="436"/>
            </a:xfrm>
          </p:grpSpPr>
          <p:sp>
            <p:nvSpPr>
              <p:cNvPr id="40098" name="Freeform 71"/>
              <p:cNvSpPr>
                <a:spLocks/>
              </p:cNvSpPr>
              <p:nvPr/>
            </p:nvSpPr>
            <p:spPr bwMode="gray">
              <a:xfrm>
                <a:off x="1175" y="3589"/>
                <a:ext cx="381" cy="265"/>
              </a:xfrm>
              <a:custGeom>
                <a:avLst/>
                <a:gdLst>
                  <a:gd name="T0" fmla="*/ 73 w 630"/>
                  <a:gd name="T1" fmla="*/ 2 h 439"/>
                  <a:gd name="T2" fmla="*/ 11 w 630"/>
                  <a:gd name="T3" fmla="*/ 97 h 439"/>
                  <a:gd name="T4" fmla="*/ 129 w 630"/>
                  <a:gd name="T5" fmla="*/ 97 h 439"/>
                  <a:gd name="T6" fmla="*/ 73 w 630"/>
                  <a:gd name="T7" fmla="*/ 2 h 439"/>
                  <a:gd name="T8" fmla="*/ 0 60000 65536"/>
                  <a:gd name="T9" fmla="*/ 0 60000 65536"/>
                  <a:gd name="T10" fmla="*/ 0 60000 65536"/>
                  <a:gd name="T11" fmla="*/ 0 60000 65536"/>
                  <a:gd name="T12" fmla="*/ 0 w 630"/>
                  <a:gd name="T13" fmla="*/ 0 h 439"/>
                  <a:gd name="T14" fmla="*/ 630 w 630"/>
                  <a:gd name="T15" fmla="*/ 439 h 439"/>
                </a:gdLst>
                <a:ahLst/>
                <a:cxnLst>
                  <a:cxn ang="T8">
                    <a:pos x="T0" y="T1"/>
                  </a:cxn>
                  <a:cxn ang="T9">
                    <a:pos x="T2" y="T3"/>
                  </a:cxn>
                  <a:cxn ang="T10">
                    <a:pos x="T4" y="T5"/>
                  </a:cxn>
                  <a:cxn ang="T11">
                    <a:pos x="T6" y="T7"/>
                  </a:cxn>
                </a:cxnLst>
                <a:rect l="T12" t="T13" r="T14" b="T15"/>
                <a:pathLst>
                  <a:path w="630" h="439">
                    <a:moveTo>
                      <a:pt x="327" y="12"/>
                    </a:moveTo>
                    <a:cubicBezTo>
                      <a:pt x="57" y="0"/>
                      <a:pt x="0" y="366"/>
                      <a:pt x="52" y="439"/>
                    </a:cubicBezTo>
                    <a:lnTo>
                      <a:pt x="584" y="439"/>
                    </a:lnTo>
                    <a:cubicBezTo>
                      <a:pt x="630" y="368"/>
                      <a:pt x="597" y="24"/>
                      <a:pt x="327" y="12"/>
                    </a:cubicBezTo>
                    <a:close/>
                  </a:path>
                </a:pathLst>
              </a:custGeom>
              <a:gradFill rotWithShape="1">
                <a:gsLst>
                  <a:gs pos="0">
                    <a:srgbClr val="993300"/>
                  </a:gs>
                  <a:gs pos="100000">
                    <a:srgbClr val="471800"/>
                  </a:gs>
                </a:gsLst>
                <a:lin ang="5400000" scaled="1"/>
              </a:gradFill>
              <a:ln w="9525">
                <a:round/>
                <a:headEnd/>
                <a:tailEnd/>
              </a:ln>
              <a:scene3d>
                <a:camera prst="legacyPerspectiveTopRight"/>
                <a:lightRig rig="legacyFlat2" dir="b"/>
              </a:scene3d>
              <a:sp3d extrusionH="227000" prstMaterial="legacyMatte">
                <a:bevelT w="13500" h="13500" prst="angle"/>
                <a:bevelB w="13500" h="13500" prst="angle"/>
                <a:extrusionClr>
                  <a:srgbClr val="077F07"/>
                </a:extrusionClr>
              </a:sp3d>
            </p:spPr>
            <p:txBody>
              <a:bodyPr wrap="none" anchor="ctr">
                <a:flatTx/>
              </a:bodyPr>
              <a:lstStyle/>
              <a:p>
                <a:endParaRPr lang="en-US"/>
              </a:p>
            </p:txBody>
          </p:sp>
          <p:sp>
            <p:nvSpPr>
              <p:cNvPr id="40099" name="Oval 72"/>
              <p:cNvSpPr>
                <a:spLocks noChangeArrowheads="1"/>
              </p:cNvSpPr>
              <p:nvPr/>
            </p:nvSpPr>
            <p:spPr bwMode="gray">
              <a:xfrm>
                <a:off x="1278" y="3418"/>
                <a:ext cx="185" cy="195"/>
              </a:xfrm>
              <a:prstGeom prst="ellipse">
                <a:avLst/>
              </a:prstGeom>
              <a:gradFill rotWithShape="1">
                <a:gsLst>
                  <a:gs pos="0">
                    <a:srgbClr val="993300"/>
                  </a:gs>
                  <a:gs pos="100000">
                    <a:srgbClr val="471800"/>
                  </a:gs>
                </a:gsLst>
                <a:lin ang="5400000" scaled="1"/>
              </a:gradFill>
              <a:ln w="9525">
                <a:round/>
                <a:headEnd/>
                <a:tailEnd/>
              </a:ln>
              <a:scene3d>
                <a:camera prst="legacyPerspectiveTopRight"/>
                <a:lightRig rig="legacyFlat2" dir="b"/>
              </a:scene3d>
              <a:sp3d extrusionH="227000" prstMaterial="legacyMatte">
                <a:bevelT w="13500" h="13500" prst="angle"/>
                <a:bevelB w="13500" h="13500" prst="angle"/>
                <a:extrusionClr>
                  <a:srgbClr val="077F07"/>
                </a:extrusionClr>
              </a:sp3d>
            </p:spPr>
            <p:txBody>
              <a:bodyPr wrap="none" anchor="ctr">
                <a:flatTx/>
              </a:bodyPr>
              <a:lstStyle/>
              <a:p>
                <a:endParaRPr lang="en-US" u="none"/>
              </a:p>
            </p:txBody>
          </p:sp>
        </p:grpSp>
        <p:sp>
          <p:nvSpPr>
            <p:cNvPr id="40072" name="Freeform 73"/>
            <p:cNvSpPr>
              <a:spLocks/>
            </p:cNvSpPr>
            <p:nvPr/>
          </p:nvSpPr>
          <p:spPr bwMode="gray">
            <a:xfrm>
              <a:off x="1072" y="1679"/>
              <a:ext cx="827" cy="598"/>
            </a:xfrm>
            <a:custGeom>
              <a:avLst/>
              <a:gdLst>
                <a:gd name="T0" fmla="*/ 739 w 630"/>
                <a:gd name="T1" fmla="*/ 30 h 439"/>
                <a:gd name="T2" fmla="*/ 117 w 630"/>
                <a:gd name="T3" fmla="*/ 1110 h 439"/>
                <a:gd name="T4" fmla="*/ 1322 w 630"/>
                <a:gd name="T5" fmla="*/ 1110 h 439"/>
                <a:gd name="T6" fmla="*/ 739 w 630"/>
                <a:gd name="T7" fmla="*/ 30 h 439"/>
                <a:gd name="T8" fmla="*/ 0 60000 65536"/>
                <a:gd name="T9" fmla="*/ 0 60000 65536"/>
                <a:gd name="T10" fmla="*/ 0 60000 65536"/>
                <a:gd name="T11" fmla="*/ 0 60000 65536"/>
                <a:gd name="T12" fmla="*/ 0 w 630"/>
                <a:gd name="T13" fmla="*/ 0 h 439"/>
                <a:gd name="T14" fmla="*/ 630 w 630"/>
                <a:gd name="T15" fmla="*/ 439 h 439"/>
              </a:gdLst>
              <a:ahLst/>
              <a:cxnLst>
                <a:cxn ang="T8">
                  <a:pos x="T0" y="T1"/>
                </a:cxn>
                <a:cxn ang="T9">
                  <a:pos x="T2" y="T3"/>
                </a:cxn>
                <a:cxn ang="T10">
                  <a:pos x="T4" y="T5"/>
                </a:cxn>
                <a:cxn ang="T11">
                  <a:pos x="T6" y="T7"/>
                </a:cxn>
              </a:cxnLst>
              <a:rect l="T12" t="T13" r="T14" b="T15"/>
              <a:pathLst>
                <a:path w="630" h="439">
                  <a:moveTo>
                    <a:pt x="327" y="12"/>
                  </a:moveTo>
                  <a:cubicBezTo>
                    <a:pt x="57" y="0"/>
                    <a:pt x="0" y="366"/>
                    <a:pt x="52" y="439"/>
                  </a:cubicBezTo>
                  <a:lnTo>
                    <a:pt x="584" y="439"/>
                  </a:lnTo>
                  <a:cubicBezTo>
                    <a:pt x="630" y="368"/>
                    <a:pt x="597" y="24"/>
                    <a:pt x="327" y="12"/>
                  </a:cubicBezTo>
                  <a:close/>
                </a:path>
              </a:pathLst>
            </a:custGeom>
            <a:gradFill rotWithShape="1">
              <a:gsLst>
                <a:gs pos="0">
                  <a:srgbClr val="273216"/>
                </a:gs>
                <a:gs pos="100000">
                  <a:srgbClr val="93C052"/>
                </a:gs>
              </a:gsLst>
              <a:lin ang="2700000" scaled="1"/>
            </a:gradFill>
            <a:ln w="9525" cap="flat" cmpd="sng">
              <a:noFill/>
              <a:prstDash val="solid"/>
              <a:round/>
              <a:headEnd/>
              <a:tailEnd/>
            </a:ln>
          </p:spPr>
          <p:txBody>
            <a:bodyPr wrap="none" anchor="ctr"/>
            <a:lstStyle/>
            <a:p>
              <a:endParaRPr lang="en-US"/>
            </a:p>
          </p:txBody>
        </p:sp>
        <p:sp>
          <p:nvSpPr>
            <p:cNvPr id="40073" name="Freeform 74"/>
            <p:cNvSpPr>
              <a:spLocks/>
            </p:cNvSpPr>
            <p:nvPr/>
          </p:nvSpPr>
          <p:spPr bwMode="gray">
            <a:xfrm>
              <a:off x="1234" y="1717"/>
              <a:ext cx="510" cy="190"/>
            </a:xfrm>
            <a:custGeom>
              <a:avLst/>
              <a:gdLst>
                <a:gd name="T0" fmla="*/ 75 w 1321"/>
                <a:gd name="T1" fmla="*/ 8 h 712"/>
                <a:gd name="T2" fmla="*/ 76 w 1321"/>
                <a:gd name="T3" fmla="*/ 8 h 712"/>
                <a:gd name="T4" fmla="*/ 76 w 1321"/>
                <a:gd name="T5" fmla="*/ 9 h 712"/>
                <a:gd name="T6" fmla="*/ 76 w 1321"/>
                <a:gd name="T7" fmla="*/ 10 h 712"/>
                <a:gd name="T8" fmla="*/ 75 w 1321"/>
                <a:gd name="T9" fmla="*/ 10 h 712"/>
                <a:gd name="T10" fmla="*/ 73 w 1321"/>
                <a:gd name="T11" fmla="*/ 11 h 712"/>
                <a:gd name="T12" fmla="*/ 71 w 1321"/>
                <a:gd name="T13" fmla="*/ 11 h 712"/>
                <a:gd name="T14" fmla="*/ 69 w 1321"/>
                <a:gd name="T15" fmla="*/ 12 h 712"/>
                <a:gd name="T16" fmla="*/ 66 w 1321"/>
                <a:gd name="T17" fmla="*/ 12 h 712"/>
                <a:gd name="T18" fmla="*/ 63 w 1321"/>
                <a:gd name="T19" fmla="*/ 13 h 712"/>
                <a:gd name="T20" fmla="*/ 59 w 1321"/>
                <a:gd name="T21" fmla="*/ 13 h 712"/>
                <a:gd name="T22" fmla="*/ 56 w 1321"/>
                <a:gd name="T23" fmla="*/ 13 h 712"/>
                <a:gd name="T24" fmla="*/ 52 w 1321"/>
                <a:gd name="T25" fmla="*/ 13 h 712"/>
                <a:gd name="T26" fmla="*/ 47 w 1321"/>
                <a:gd name="T27" fmla="*/ 13 h 712"/>
                <a:gd name="T28" fmla="*/ 46 w 1321"/>
                <a:gd name="T29" fmla="*/ 14 h 712"/>
                <a:gd name="T30" fmla="*/ 27 w 1321"/>
                <a:gd name="T31" fmla="*/ 14 h 712"/>
                <a:gd name="T32" fmla="*/ 27 w 1321"/>
                <a:gd name="T33" fmla="*/ 14 h 712"/>
                <a:gd name="T34" fmla="*/ 24 w 1321"/>
                <a:gd name="T35" fmla="*/ 13 h 712"/>
                <a:gd name="T36" fmla="*/ 20 w 1321"/>
                <a:gd name="T37" fmla="*/ 13 h 712"/>
                <a:gd name="T38" fmla="*/ 17 w 1321"/>
                <a:gd name="T39" fmla="*/ 13 h 712"/>
                <a:gd name="T40" fmla="*/ 14 w 1321"/>
                <a:gd name="T41" fmla="*/ 13 h 712"/>
                <a:gd name="T42" fmla="*/ 11 w 1321"/>
                <a:gd name="T43" fmla="*/ 13 h 712"/>
                <a:gd name="T44" fmla="*/ 8 w 1321"/>
                <a:gd name="T45" fmla="*/ 13 h 712"/>
                <a:gd name="T46" fmla="*/ 6 w 1321"/>
                <a:gd name="T47" fmla="*/ 12 h 712"/>
                <a:gd name="T48" fmla="*/ 4 w 1321"/>
                <a:gd name="T49" fmla="*/ 12 h 712"/>
                <a:gd name="T50" fmla="*/ 2 w 1321"/>
                <a:gd name="T51" fmla="*/ 11 h 712"/>
                <a:gd name="T52" fmla="*/ 1 w 1321"/>
                <a:gd name="T53" fmla="*/ 11 h 712"/>
                <a:gd name="T54" fmla="*/ 0 w 1321"/>
                <a:gd name="T55" fmla="*/ 10 h 712"/>
                <a:gd name="T56" fmla="*/ 0 w 1321"/>
                <a:gd name="T57" fmla="*/ 10 h 712"/>
                <a:gd name="T58" fmla="*/ 0 w 1321"/>
                <a:gd name="T59" fmla="*/ 10 h 712"/>
                <a:gd name="T60" fmla="*/ 0 w 1321"/>
                <a:gd name="T61" fmla="*/ 9 h 712"/>
                <a:gd name="T62" fmla="*/ 1 w 1321"/>
                <a:gd name="T63" fmla="*/ 9 h 712"/>
                <a:gd name="T64" fmla="*/ 3 w 1321"/>
                <a:gd name="T65" fmla="*/ 7 h 712"/>
                <a:gd name="T66" fmla="*/ 5 w 1321"/>
                <a:gd name="T67" fmla="*/ 6 h 712"/>
                <a:gd name="T68" fmla="*/ 8 w 1321"/>
                <a:gd name="T69" fmla="*/ 5 h 712"/>
                <a:gd name="T70" fmla="*/ 12 w 1321"/>
                <a:gd name="T71" fmla="*/ 3 h 712"/>
                <a:gd name="T72" fmla="*/ 15 w 1321"/>
                <a:gd name="T73" fmla="*/ 2 h 712"/>
                <a:gd name="T74" fmla="*/ 20 w 1321"/>
                <a:gd name="T75" fmla="*/ 2 h 712"/>
                <a:gd name="T76" fmla="*/ 24 w 1321"/>
                <a:gd name="T77" fmla="*/ 1 h 712"/>
                <a:gd name="T78" fmla="*/ 29 w 1321"/>
                <a:gd name="T79" fmla="*/ 1 h 712"/>
                <a:gd name="T80" fmla="*/ 33 w 1321"/>
                <a:gd name="T81" fmla="*/ 0 h 712"/>
                <a:gd name="T82" fmla="*/ 39 w 1321"/>
                <a:gd name="T83" fmla="*/ 0 h 712"/>
                <a:gd name="T84" fmla="*/ 39 w 1321"/>
                <a:gd name="T85" fmla="*/ 0 h 712"/>
                <a:gd name="T86" fmla="*/ 44 w 1321"/>
                <a:gd name="T87" fmla="*/ 0 h 712"/>
                <a:gd name="T88" fmla="*/ 49 w 1321"/>
                <a:gd name="T89" fmla="*/ 1 h 712"/>
                <a:gd name="T90" fmla="*/ 54 w 1321"/>
                <a:gd name="T91" fmla="*/ 1 h 712"/>
                <a:gd name="T92" fmla="*/ 58 w 1321"/>
                <a:gd name="T93" fmla="*/ 2 h 712"/>
                <a:gd name="T94" fmla="*/ 62 w 1321"/>
                <a:gd name="T95" fmla="*/ 3 h 712"/>
                <a:gd name="T96" fmla="*/ 66 w 1321"/>
                <a:gd name="T97" fmla="*/ 4 h 712"/>
                <a:gd name="T98" fmla="*/ 69 w 1321"/>
                <a:gd name="T99" fmla="*/ 5 h 712"/>
                <a:gd name="T100" fmla="*/ 73 w 1321"/>
                <a:gd name="T101" fmla="*/ 6 h 712"/>
                <a:gd name="T102" fmla="*/ 75 w 1321"/>
                <a:gd name="T103" fmla="*/ 8 h 712"/>
                <a:gd name="T104" fmla="*/ 75 w 1321"/>
                <a:gd name="T105" fmla="*/ 8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alpha val="50000"/>
                  </a:srgbClr>
                </a:gs>
                <a:gs pos="100000">
                  <a:srgbClr val="93C052">
                    <a:alpha val="17998"/>
                  </a:srgbClr>
                </a:gs>
              </a:gsLst>
              <a:lin ang="5400000" scaled="1"/>
            </a:gradFill>
            <a:ln w="0">
              <a:noFill/>
              <a:prstDash val="solid"/>
              <a:round/>
              <a:headEnd/>
              <a:tailEnd/>
            </a:ln>
          </p:spPr>
          <p:txBody>
            <a:bodyPr/>
            <a:lstStyle/>
            <a:p>
              <a:endParaRPr lang="en-US"/>
            </a:p>
          </p:txBody>
        </p:sp>
        <p:sp>
          <p:nvSpPr>
            <p:cNvPr id="40074" name="Oval 75"/>
            <p:cNvSpPr>
              <a:spLocks noChangeArrowheads="1"/>
            </p:cNvSpPr>
            <p:nvPr/>
          </p:nvSpPr>
          <p:spPr bwMode="gray">
            <a:xfrm>
              <a:off x="1295" y="1296"/>
              <a:ext cx="403" cy="440"/>
            </a:xfrm>
            <a:prstGeom prst="ellipse">
              <a:avLst/>
            </a:prstGeom>
            <a:gradFill rotWithShape="1">
              <a:gsLst>
                <a:gs pos="0">
                  <a:srgbClr val="526C2E"/>
                </a:gs>
                <a:gs pos="50000">
                  <a:srgbClr val="93C052"/>
                </a:gs>
                <a:gs pos="100000">
                  <a:srgbClr val="526C2E"/>
                </a:gs>
              </a:gsLst>
              <a:lin ang="5400000" scaled="1"/>
            </a:gradFill>
            <a:ln w="9525" algn="ctr">
              <a:noFill/>
              <a:round/>
              <a:headEnd/>
              <a:tailEnd/>
            </a:ln>
          </p:spPr>
          <p:txBody>
            <a:bodyPr wrap="none" anchor="ctr"/>
            <a:lstStyle/>
            <a:p>
              <a:endParaRPr lang="en-US" u="none"/>
            </a:p>
          </p:txBody>
        </p:sp>
        <p:sp>
          <p:nvSpPr>
            <p:cNvPr id="40075" name="Freeform 76"/>
            <p:cNvSpPr>
              <a:spLocks/>
            </p:cNvSpPr>
            <p:nvPr/>
          </p:nvSpPr>
          <p:spPr bwMode="gray">
            <a:xfrm>
              <a:off x="1336" y="1303"/>
              <a:ext cx="319" cy="145"/>
            </a:xfrm>
            <a:custGeom>
              <a:avLst/>
              <a:gdLst>
                <a:gd name="T0" fmla="*/ 18 w 1321"/>
                <a:gd name="T1" fmla="*/ 3 h 712"/>
                <a:gd name="T2" fmla="*/ 19 w 1321"/>
                <a:gd name="T3" fmla="*/ 4 h 712"/>
                <a:gd name="T4" fmla="*/ 19 w 1321"/>
                <a:gd name="T5" fmla="*/ 4 h 712"/>
                <a:gd name="T6" fmla="*/ 19 w 1321"/>
                <a:gd name="T7" fmla="*/ 4 h 712"/>
                <a:gd name="T8" fmla="*/ 18 w 1321"/>
                <a:gd name="T9" fmla="*/ 5 h 712"/>
                <a:gd name="T10" fmla="*/ 18 w 1321"/>
                <a:gd name="T11" fmla="*/ 5 h 712"/>
                <a:gd name="T12" fmla="*/ 17 w 1321"/>
                <a:gd name="T13" fmla="*/ 5 h 712"/>
                <a:gd name="T14" fmla="*/ 17 w 1321"/>
                <a:gd name="T15" fmla="*/ 5 h 712"/>
                <a:gd name="T16" fmla="*/ 16 w 1321"/>
                <a:gd name="T17" fmla="*/ 5 h 712"/>
                <a:gd name="T18" fmla="*/ 15 w 1321"/>
                <a:gd name="T19" fmla="*/ 6 h 712"/>
                <a:gd name="T20" fmla="*/ 14 w 1321"/>
                <a:gd name="T21" fmla="*/ 6 h 712"/>
                <a:gd name="T22" fmla="*/ 14 w 1321"/>
                <a:gd name="T23" fmla="*/ 6 h 712"/>
                <a:gd name="T24" fmla="*/ 13 w 1321"/>
                <a:gd name="T25" fmla="*/ 6 h 712"/>
                <a:gd name="T26" fmla="*/ 12 w 1321"/>
                <a:gd name="T27" fmla="*/ 6 h 712"/>
                <a:gd name="T28" fmla="*/ 11 w 1321"/>
                <a:gd name="T29" fmla="*/ 6 h 712"/>
                <a:gd name="T30" fmla="*/ 7 w 1321"/>
                <a:gd name="T31" fmla="*/ 6 h 712"/>
                <a:gd name="T32" fmla="*/ 7 w 1321"/>
                <a:gd name="T33" fmla="*/ 6 h 712"/>
                <a:gd name="T34" fmla="*/ 6 w 1321"/>
                <a:gd name="T35" fmla="*/ 6 h 712"/>
                <a:gd name="T36" fmla="*/ 5 w 1321"/>
                <a:gd name="T37" fmla="*/ 6 h 712"/>
                <a:gd name="T38" fmla="*/ 4 w 1321"/>
                <a:gd name="T39" fmla="*/ 6 h 712"/>
                <a:gd name="T40" fmla="*/ 3 w 1321"/>
                <a:gd name="T41" fmla="*/ 6 h 712"/>
                <a:gd name="T42" fmla="*/ 3 w 1321"/>
                <a:gd name="T43" fmla="*/ 6 h 712"/>
                <a:gd name="T44" fmla="*/ 2 w 1321"/>
                <a:gd name="T45" fmla="*/ 5 h 712"/>
                <a:gd name="T46" fmla="*/ 1 w 1321"/>
                <a:gd name="T47" fmla="*/ 5 h 712"/>
                <a:gd name="T48" fmla="*/ 1 w 1321"/>
                <a:gd name="T49" fmla="*/ 5 h 712"/>
                <a:gd name="T50" fmla="*/ 0 w 1321"/>
                <a:gd name="T51" fmla="*/ 5 h 712"/>
                <a:gd name="T52" fmla="*/ 0 w 1321"/>
                <a:gd name="T53" fmla="*/ 5 h 712"/>
                <a:gd name="T54" fmla="*/ 0 w 1321"/>
                <a:gd name="T55" fmla="*/ 5 h 712"/>
                <a:gd name="T56" fmla="*/ 0 w 1321"/>
                <a:gd name="T57" fmla="*/ 4 h 712"/>
                <a:gd name="T58" fmla="*/ 0 w 1321"/>
                <a:gd name="T59" fmla="*/ 4 h 712"/>
                <a:gd name="T60" fmla="*/ 0 w 1321"/>
                <a:gd name="T61" fmla="*/ 4 h 712"/>
                <a:gd name="T62" fmla="*/ 0 w 1321"/>
                <a:gd name="T63" fmla="*/ 4 h 712"/>
                <a:gd name="T64" fmla="*/ 1 w 1321"/>
                <a:gd name="T65" fmla="*/ 3 h 712"/>
                <a:gd name="T66" fmla="*/ 1 w 1321"/>
                <a:gd name="T67" fmla="*/ 2 h 712"/>
                <a:gd name="T68" fmla="*/ 2 w 1321"/>
                <a:gd name="T69" fmla="*/ 2 h 712"/>
                <a:gd name="T70" fmla="*/ 3 w 1321"/>
                <a:gd name="T71" fmla="*/ 1 h 712"/>
                <a:gd name="T72" fmla="*/ 4 w 1321"/>
                <a:gd name="T73" fmla="*/ 1 h 712"/>
                <a:gd name="T74" fmla="*/ 5 w 1321"/>
                <a:gd name="T75" fmla="*/ 1 h 712"/>
                <a:gd name="T76" fmla="*/ 6 w 1321"/>
                <a:gd name="T77" fmla="*/ 0 h 712"/>
                <a:gd name="T78" fmla="*/ 7 w 1321"/>
                <a:gd name="T79" fmla="*/ 0 h 712"/>
                <a:gd name="T80" fmla="*/ 8 w 1321"/>
                <a:gd name="T81" fmla="*/ 0 h 712"/>
                <a:gd name="T82" fmla="*/ 9 w 1321"/>
                <a:gd name="T83" fmla="*/ 0 h 712"/>
                <a:gd name="T84" fmla="*/ 9 w 1321"/>
                <a:gd name="T85" fmla="*/ 0 h 712"/>
                <a:gd name="T86" fmla="*/ 11 w 1321"/>
                <a:gd name="T87" fmla="*/ 0 h 712"/>
                <a:gd name="T88" fmla="*/ 12 w 1321"/>
                <a:gd name="T89" fmla="*/ 0 h 712"/>
                <a:gd name="T90" fmla="*/ 13 w 1321"/>
                <a:gd name="T91" fmla="*/ 0 h 712"/>
                <a:gd name="T92" fmla="*/ 14 w 1321"/>
                <a:gd name="T93" fmla="*/ 1 h 712"/>
                <a:gd name="T94" fmla="*/ 15 w 1321"/>
                <a:gd name="T95" fmla="*/ 1 h 712"/>
                <a:gd name="T96" fmla="*/ 16 w 1321"/>
                <a:gd name="T97" fmla="*/ 2 h 712"/>
                <a:gd name="T98" fmla="*/ 17 w 1321"/>
                <a:gd name="T99" fmla="*/ 2 h 712"/>
                <a:gd name="T100" fmla="*/ 18 w 1321"/>
                <a:gd name="T101" fmla="*/ 3 h 712"/>
                <a:gd name="T102" fmla="*/ 18 w 1321"/>
                <a:gd name="T103" fmla="*/ 3 h 712"/>
                <a:gd name="T104" fmla="*/ 18 w 1321"/>
                <a:gd name="T105" fmla="*/ 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alpha val="50000"/>
                  </a:srgbClr>
                </a:gs>
                <a:gs pos="100000">
                  <a:srgbClr val="93C052">
                    <a:alpha val="17998"/>
                  </a:srgbClr>
                </a:gs>
              </a:gsLst>
              <a:lin ang="5400000" scaled="1"/>
            </a:gradFill>
            <a:ln w="0">
              <a:noFill/>
              <a:prstDash val="solid"/>
              <a:round/>
              <a:headEnd/>
              <a:tailEnd/>
            </a:ln>
          </p:spPr>
          <p:txBody>
            <a:bodyPr/>
            <a:lstStyle/>
            <a:p>
              <a:endParaRPr lang="en-US"/>
            </a:p>
          </p:txBody>
        </p:sp>
        <p:grpSp>
          <p:nvGrpSpPr>
            <p:cNvPr id="16" name="Group 77"/>
            <p:cNvGrpSpPr>
              <a:grpSpLocks/>
            </p:cNvGrpSpPr>
            <p:nvPr/>
          </p:nvGrpSpPr>
          <p:grpSpPr bwMode="auto">
            <a:xfrm rot="20302575" flipH="1">
              <a:off x="1225" y="1357"/>
              <a:ext cx="349" cy="119"/>
              <a:chOff x="2532" y="1051"/>
              <a:chExt cx="893" cy="246"/>
            </a:xfrm>
          </p:grpSpPr>
          <p:grpSp>
            <p:nvGrpSpPr>
              <p:cNvPr id="17" name="Group 78"/>
              <p:cNvGrpSpPr>
                <a:grpSpLocks/>
              </p:cNvGrpSpPr>
              <p:nvPr/>
            </p:nvGrpSpPr>
            <p:grpSpPr bwMode="auto">
              <a:xfrm>
                <a:off x="2532" y="1051"/>
                <a:ext cx="743" cy="185"/>
                <a:chOff x="1565" y="2568"/>
                <a:chExt cx="1118" cy="279"/>
              </a:xfrm>
            </p:grpSpPr>
            <p:sp>
              <p:nvSpPr>
                <p:cNvPr id="40094" name="AutoShape 79"/>
                <p:cNvSpPr>
                  <a:spLocks noChangeArrowheads="1"/>
                </p:cNvSpPr>
                <p:nvPr/>
              </p:nvSpPr>
              <p:spPr bwMode="gray">
                <a:xfrm rot="5263130">
                  <a:off x="1859"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95" name="AutoShape 80"/>
                <p:cNvSpPr>
                  <a:spLocks noChangeArrowheads="1"/>
                </p:cNvSpPr>
                <p:nvPr/>
              </p:nvSpPr>
              <p:spPr bwMode="gray">
                <a:xfrm rot="6078281">
                  <a:off x="1995"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96" name="AutoShape 81"/>
                <p:cNvSpPr>
                  <a:spLocks noChangeArrowheads="1"/>
                </p:cNvSpPr>
                <p:nvPr/>
              </p:nvSpPr>
              <p:spPr bwMode="gray">
                <a:xfrm rot="6373927">
                  <a:off x="2071" y="229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97" name="AutoShape 82"/>
                <p:cNvSpPr>
                  <a:spLocks noChangeArrowheads="1"/>
                </p:cNvSpPr>
                <p:nvPr/>
              </p:nvSpPr>
              <p:spPr bwMode="gray">
                <a:xfrm rot="6906312">
                  <a:off x="2161" y="232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grpSp>
          <p:grpSp>
            <p:nvGrpSpPr>
              <p:cNvPr id="18" name="Group 83"/>
              <p:cNvGrpSpPr>
                <a:grpSpLocks/>
              </p:cNvGrpSpPr>
              <p:nvPr/>
            </p:nvGrpSpPr>
            <p:grpSpPr bwMode="auto">
              <a:xfrm rot="1353540">
                <a:off x="2682" y="1111"/>
                <a:ext cx="743" cy="186"/>
                <a:chOff x="1565" y="2568"/>
                <a:chExt cx="1118" cy="279"/>
              </a:xfrm>
            </p:grpSpPr>
            <p:sp>
              <p:nvSpPr>
                <p:cNvPr id="40090" name="AutoShape 84"/>
                <p:cNvSpPr>
                  <a:spLocks noChangeArrowheads="1"/>
                </p:cNvSpPr>
                <p:nvPr/>
              </p:nvSpPr>
              <p:spPr bwMode="gray">
                <a:xfrm rot="5263130">
                  <a:off x="1859"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91" name="AutoShape 85"/>
                <p:cNvSpPr>
                  <a:spLocks noChangeArrowheads="1"/>
                </p:cNvSpPr>
                <p:nvPr/>
              </p:nvSpPr>
              <p:spPr bwMode="gray">
                <a:xfrm rot="6078281">
                  <a:off x="1995"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92" name="AutoShape 86"/>
                <p:cNvSpPr>
                  <a:spLocks noChangeArrowheads="1"/>
                </p:cNvSpPr>
                <p:nvPr/>
              </p:nvSpPr>
              <p:spPr bwMode="gray">
                <a:xfrm rot="6373927">
                  <a:off x="2071" y="229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93" name="AutoShape 87"/>
                <p:cNvSpPr>
                  <a:spLocks noChangeArrowheads="1"/>
                </p:cNvSpPr>
                <p:nvPr/>
              </p:nvSpPr>
              <p:spPr bwMode="gray">
                <a:xfrm rot="6906312">
                  <a:off x="2161" y="232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grpSp>
        </p:grpSp>
        <p:grpSp>
          <p:nvGrpSpPr>
            <p:cNvPr id="19" name="Group 88"/>
            <p:cNvGrpSpPr>
              <a:grpSpLocks/>
            </p:cNvGrpSpPr>
            <p:nvPr/>
          </p:nvGrpSpPr>
          <p:grpSpPr bwMode="auto">
            <a:xfrm rot="19687084" flipH="1">
              <a:off x="1008" y="1816"/>
              <a:ext cx="508" cy="120"/>
              <a:chOff x="2532" y="1051"/>
              <a:chExt cx="893" cy="246"/>
            </a:xfrm>
          </p:grpSpPr>
          <p:grpSp>
            <p:nvGrpSpPr>
              <p:cNvPr id="20" name="Group 89"/>
              <p:cNvGrpSpPr>
                <a:grpSpLocks/>
              </p:cNvGrpSpPr>
              <p:nvPr/>
            </p:nvGrpSpPr>
            <p:grpSpPr bwMode="auto">
              <a:xfrm>
                <a:off x="2532" y="1051"/>
                <a:ext cx="743" cy="185"/>
                <a:chOff x="1565" y="2568"/>
                <a:chExt cx="1118" cy="279"/>
              </a:xfrm>
            </p:grpSpPr>
            <p:sp>
              <p:nvSpPr>
                <p:cNvPr id="40084" name="AutoShape 90"/>
                <p:cNvSpPr>
                  <a:spLocks noChangeArrowheads="1"/>
                </p:cNvSpPr>
                <p:nvPr/>
              </p:nvSpPr>
              <p:spPr bwMode="gray">
                <a:xfrm rot="5263130">
                  <a:off x="1859"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85" name="AutoShape 91"/>
                <p:cNvSpPr>
                  <a:spLocks noChangeArrowheads="1"/>
                </p:cNvSpPr>
                <p:nvPr/>
              </p:nvSpPr>
              <p:spPr bwMode="gray">
                <a:xfrm rot="6078281">
                  <a:off x="1995"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86" name="AutoShape 92"/>
                <p:cNvSpPr>
                  <a:spLocks noChangeArrowheads="1"/>
                </p:cNvSpPr>
                <p:nvPr/>
              </p:nvSpPr>
              <p:spPr bwMode="gray">
                <a:xfrm rot="6373927">
                  <a:off x="2071" y="229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87" name="AutoShape 93"/>
                <p:cNvSpPr>
                  <a:spLocks noChangeArrowheads="1"/>
                </p:cNvSpPr>
                <p:nvPr/>
              </p:nvSpPr>
              <p:spPr bwMode="gray">
                <a:xfrm rot="6906312">
                  <a:off x="2161" y="232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grpSp>
          <p:grpSp>
            <p:nvGrpSpPr>
              <p:cNvPr id="21" name="Group 94"/>
              <p:cNvGrpSpPr>
                <a:grpSpLocks/>
              </p:cNvGrpSpPr>
              <p:nvPr/>
            </p:nvGrpSpPr>
            <p:grpSpPr bwMode="auto">
              <a:xfrm rot="1353540">
                <a:off x="2682" y="1111"/>
                <a:ext cx="743" cy="186"/>
                <a:chOff x="1565" y="2568"/>
                <a:chExt cx="1118" cy="279"/>
              </a:xfrm>
            </p:grpSpPr>
            <p:sp>
              <p:nvSpPr>
                <p:cNvPr id="40080" name="AutoShape 95"/>
                <p:cNvSpPr>
                  <a:spLocks noChangeArrowheads="1"/>
                </p:cNvSpPr>
                <p:nvPr/>
              </p:nvSpPr>
              <p:spPr bwMode="gray">
                <a:xfrm rot="5263130">
                  <a:off x="1859"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81" name="AutoShape 96"/>
                <p:cNvSpPr>
                  <a:spLocks noChangeArrowheads="1"/>
                </p:cNvSpPr>
                <p:nvPr/>
              </p:nvSpPr>
              <p:spPr bwMode="gray">
                <a:xfrm rot="6078281">
                  <a:off x="1995"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82" name="AutoShape 97"/>
                <p:cNvSpPr>
                  <a:spLocks noChangeArrowheads="1"/>
                </p:cNvSpPr>
                <p:nvPr/>
              </p:nvSpPr>
              <p:spPr bwMode="gray">
                <a:xfrm rot="6373927">
                  <a:off x="2071" y="229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83" name="AutoShape 98"/>
                <p:cNvSpPr>
                  <a:spLocks noChangeArrowheads="1"/>
                </p:cNvSpPr>
                <p:nvPr/>
              </p:nvSpPr>
              <p:spPr bwMode="gray">
                <a:xfrm rot="6906312">
                  <a:off x="2161" y="232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grpSp>
        </p:grpSp>
      </p:grpSp>
      <p:grpSp>
        <p:nvGrpSpPr>
          <p:cNvPr id="22" name="Group 69"/>
          <p:cNvGrpSpPr>
            <a:grpSpLocks/>
          </p:cNvGrpSpPr>
          <p:nvPr/>
        </p:nvGrpSpPr>
        <p:grpSpPr bwMode="auto">
          <a:xfrm>
            <a:off x="9855201" y="533400"/>
            <a:ext cx="1282700" cy="1219200"/>
            <a:chOff x="1008" y="1296"/>
            <a:chExt cx="891" cy="983"/>
          </a:xfrm>
        </p:grpSpPr>
        <p:grpSp>
          <p:nvGrpSpPr>
            <p:cNvPr id="23" name="Group 70"/>
            <p:cNvGrpSpPr>
              <a:grpSpLocks/>
            </p:cNvGrpSpPr>
            <p:nvPr/>
          </p:nvGrpSpPr>
          <p:grpSpPr bwMode="auto">
            <a:xfrm>
              <a:off x="1067" y="1298"/>
              <a:ext cx="828" cy="981"/>
              <a:chOff x="1175" y="3418"/>
              <a:chExt cx="381" cy="436"/>
            </a:xfrm>
          </p:grpSpPr>
          <p:sp>
            <p:nvSpPr>
              <p:cNvPr id="40069" name="Freeform 71"/>
              <p:cNvSpPr>
                <a:spLocks/>
              </p:cNvSpPr>
              <p:nvPr/>
            </p:nvSpPr>
            <p:spPr bwMode="gray">
              <a:xfrm>
                <a:off x="1175" y="3589"/>
                <a:ext cx="381" cy="265"/>
              </a:xfrm>
              <a:custGeom>
                <a:avLst/>
                <a:gdLst>
                  <a:gd name="T0" fmla="*/ 73 w 630"/>
                  <a:gd name="T1" fmla="*/ 2 h 439"/>
                  <a:gd name="T2" fmla="*/ 11 w 630"/>
                  <a:gd name="T3" fmla="*/ 97 h 439"/>
                  <a:gd name="T4" fmla="*/ 129 w 630"/>
                  <a:gd name="T5" fmla="*/ 97 h 439"/>
                  <a:gd name="T6" fmla="*/ 73 w 630"/>
                  <a:gd name="T7" fmla="*/ 2 h 439"/>
                  <a:gd name="T8" fmla="*/ 0 60000 65536"/>
                  <a:gd name="T9" fmla="*/ 0 60000 65536"/>
                  <a:gd name="T10" fmla="*/ 0 60000 65536"/>
                  <a:gd name="T11" fmla="*/ 0 60000 65536"/>
                  <a:gd name="T12" fmla="*/ 0 w 630"/>
                  <a:gd name="T13" fmla="*/ 0 h 439"/>
                  <a:gd name="T14" fmla="*/ 630 w 630"/>
                  <a:gd name="T15" fmla="*/ 439 h 439"/>
                </a:gdLst>
                <a:ahLst/>
                <a:cxnLst>
                  <a:cxn ang="T8">
                    <a:pos x="T0" y="T1"/>
                  </a:cxn>
                  <a:cxn ang="T9">
                    <a:pos x="T2" y="T3"/>
                  </a:cxn>
                  <a:cxn ang="T10">
                    <a:pos x="T4" y="T5"/>
                  </a:cxn>
                  <a:cxn ang="T11">
                    <a:pos x="T6" y="T7"/>
                  </a:cxn>
                </a:cxnLst>
                <a:rect l="T12" t="T13" r="T14" b="T15"/>
                <a:pathLst>
                  <a:path w="630" h="439">
                    <a:moveTo>
                      <a:pt x="327" y="12"/>
                    </a:moveTo>
                    <a:cubicBezTo>
                      <a:pt x="57" y="0"/>
                      <a:pt x="0" y="366"/>
                      <a:pt x="52" y="439"/>
                    </a:cubicBezTo>
                    <a:lnTo>
                      <a:pt x="584" y="439"/>
                    </a:lnTo>
                    <a:cubicBezTo>
                      <a:pt x="630" y="368"/>
                      <a:pt x="597" y="24"/>
                      <a:pt x="327" y="12"/>
                    </a:cubicBezTo>
                    <a:close/>
                  </a:path>
                </a:pathLst>
              </a:custGeom>
              <a:gradFill rotWithShape="1">
                <a:gsLst>
                  <a:gs pos="0">
                    <a:srgbClr val="993300"/>
                  </a:gs>
                  <a:gs pos="100000">
                    <a:srgbClr val="471800"/>
                  </a:gs>
                </a:gsLst>
                <a:lin ang="5400000" scaled="1"/>
              </a:gradFill>
              <a:ln w="9525">
                <a:round/>
                <a:headEnd/>
                <a:tailEnd/>
              </a:ln>
              <a:scene3d>
                <a:camera prst="legacyPerspectiveTopRight"/>
                <a:lightRig rig="legacyFlat2" dir="b"/>
              </a:scene3d>
              <a:sp3d extrusionH="227000" prstMaterial="legacyMatte">
                <a:bevelT w="13500" h="13500" prst="angle"/>
                <a:bevelB w="13500" h="13500" prst="angle"/>
                <a:extrusionClr>
                  <a:srgbClr val="077F07"/>
                </a:extrusionClr>
              </a:sp3d>
            </p:spPr>
            <p:txBody>
              <a:bodyPr wrap="none" anchor="ctr">
                <a:flatTx/>
              </a:bodyPr>
              <a:lstStyle/>
              <a:p>
                <a:endParaRPr lang="en-US"/>
              </a:p>
            </p:txBody>
          </p:sp>
          <p:sp>
            <p:nvSpPr>
              <p:cNvPr id="40070" name="Oval 72"/>
              <p:cNvSpPr>
                <a:spLocks noChangeArrowheads="1"/>
              </p:cNvSpPr>
              <p:nvPr/>
            </p:nvSpPr>
            <p:spPr bwMode="gray">
              <a:xfrm>
                <a:off x="1278" y="3418"/>
                <a:ext cx="185" cy="195"/>
              </a:xfrm>
              <a:prstGeom prst="ellipse">
                <a:avLst/>
              </a:prstGeom>
              <a:gradFill rotWithShape="1">
                <a:gsLst>
                  <a:gs pos="0">
                    <a:srgbClr val="993300"/>
                  </a:gs>
                  <a:gs pos="100000">
                    <a:srgbClr val="471800"/>
                  </a:gs>
                </a:gsLst>
                <a:lin ang="5400000" scaled="1"/>
              </a:gradFill>
              <a:ln w="9525">
                <a:round/>
                <a:headEnd/>
                <a:tailEnd/>
              </a:ln>
              <a:scene3d>
                <a:camera prst="legacyPerspectiveTopRight"/>
                <a:lightRig rig="legacyFlat2" dir="b"/>
              </a:scene3d>
              <a:sp3d extrusionH="227000" prstMaterial="legacyMatte">
                <a:bevelT w="13500" h="13500" prst="angle"/>
                <a:bevelB w="13500" h="13500" prst="angle"/>
                <a:extrusionClr>
                  <a:srgbClr val="077F07"/>
                </a:extrusionClr>
              </a:sp3d>
            </p:spPr>
            <p:txBody>
              <a:bodyPr wrap="none" anchor="ctr">
                <a:flatTx/>
              </a:bodyPr>
              <a:lstStyle/>
              <a:p>
                <a:endParaRPr lang="en-US" u="none"/>
              </a:p>
            </p:txBody>
          </p:sp>
        </p:grpSp>
        <p:sp>
          <p:nvSpPr>
            <p:cNvPr id="40043" name="Freeform 73"/>
            <p:cNvSpPr>
              <a:spLocks/>
            </p:cNvSpPr>
            <p:nvPr/>
          </p:nvSpPr>
          <p:spPr bwMode="gray">
            <a:xfrm>
              <a:off x="1072" y="1679"/>
              <a:ext cx="827" cy="598"/>
            </a:xfrm>
            <a:custGeom>
              <a:avLst/>
              <a:gdLst>
                <a:gd name="T0" fmla="*/ 739 w 630"/>
                <a:gd name="T1" fmla="*/ 30 h 439"/>
                <a:gd name="T2" fmla="*/ 117 w 630"/>
                <a:gd name="T3" fmla="*/ 1110 h 439"/>
                <a:gd name="T4" fmla="*/ 1322 w 630"/>
                <a:gd name="T5" fmla="*/ 1110 h 439"/>
                <a:gd name="T6" fmla="*/ 739 w 630"/>
                <a:gd name="T7" fmla="*/ 30 h 439"/>
                <a:gd name="T8" fmla="*/ 0 60000 65536"/>
                <a:gd name="T9" fmla="*/ 0 60000 65536"/>
                <a:gd name="T10" fmla="*/ 0 60000 65536"/>
                <a:gd name="T11" fmla="*/ 0 60000 65536"/>
                <a:gd name="T12" fmla="*/ 0 w 630"/>
                <a:gd name="T13" fmla="*/ 0 h 439"/>
                <a:gd name="T14" fmla="*/ 630 w 630"/>
                <a:gd name="T15" fmla="*/ 439 h 439"/>
              </a:gdLst>
              <a:ahLst/>
              <a:cxnLst>
                <a:cxn ang="T8">
                  <a:pos x="T0" y="T1"/>
                </a:cxn>
                <a:cxn ang="T9">
                  <a:pos x="T2" y="T3"/>
                </a:cxn>
                <a:cxn ang="T10">
                  <a:pos x="T4" y="T5"/>
                </a:cxn>
                <a:cxn ang="T11">
                  <a:pos x="T6" y="T7"/>
                </a:cxn>
              </a:cxnLst>
              <a:rect l="T12" t="T13" r="T14" b="T15"/>
              <a:pathLst>
                <a:path w="630" h="439">
                  <a:moveTo>
                    <a:pt x="327" y="12"/>
                  </a:moveTo>
                  <a:cubicBezTo>
                    <a:pt x="57" y="0"/>
                    <a:pt x="0" y="366"/>
                    <a:pt x="52" y="439"/>
                  </a:cubicBezTo>
                  <a:lnTo>
                    <a:pt x="584" y="439"/>
                  </a:lnTo>
                  <a:cubicBezTo>
                    <a:pt x="630" y="368"/>
                    <a:pt x="597" y="24"/>
                    <a:pt x="327" y="12"/>
                  </a:cubicBezTo>
                  <a:close/>
                </a:path>
              </a:pathLst>
            </a:custGeom>
            <a:gradFill rotWithShape="1">
              <a:gsLst>
                <a:gs pos="0">
                  <a:srgbClr val="273216"/>
                </a:gs>
                <a:gs pos="100000">
                  <a:srgbClr val="93C052"/>
                </a:gs>
              </a:gsLst>
              <a:lin ang="2700000" scaled="1"/>
            </a:gradFill>
            <a:ln w="9525" cap="flat" cmpd="sng">
              <a:noFill/>
              <a:prstDash val="solid"/>
              <a:round/>
              <a:headEnd/>
              <a:tailEnd/>
            </a:ln>
          </p:spPr>
          <p:txBody>
            <a:bodyPr wrap="none" anchor="ctr"/>
            <a:lstStyle/>
            <a:p>
              <a:endParaRPr lang="en-US"/>
            </a:p>
          </p:txBody>
        </p:sp>
        <p:sp>
          <p:nvSpPr>
            <p:cNvPr id="40044" name="Freeform 74"/>
            <p:cNvSpPr>
              <a:spLocks/>
            </p:cNvSpPr>
            <p:nvPr/>
          </p:nvSpPr>
          <p:spPr bwMode="gray">
            <a:xfrm>
              <a:off x="1234" y="1717"/>
              <a:ext cx="510" cy="190"/>
            </a:xfrm>
            <a:custGeom>
              <a:avLst/>
              <a:gdLst>
                <a:gd name="T0" fmla="*/ 75 w 1321"/>
                <a:gd name="T1" fmla="*/ 8 h 712"/>
                <a:gd name="T2" fmla="*/ 76 w 1321"/>
                <a:gd name="T3" fmla="*/ 8 h 712"/>
                <a:gd name="T4" fmla="*/ 76 w 1321"/>
                <a:gd name="T5" fmla="*/ 9 h 712"/>
                <a:gd name="T6" fmla="*/ 76 w 1321"/>
                <a:gd name="T7" fmla="*/ 10 h 712"/>
                <a:gd name="T8" fmla="*/ 75 w 1321"/>
                <a:gd name="T9" fmla="*/ 10 h 712"/>
                <a:gd name="T10" fmla="*/ 73 w 1321"/>
                <a:gd name="T11" fmla="*/ 11 h 712"/>
                <a:gd name="T12" fmla="*/ 71 w 1321"/>
                <a:gd name="T13" fmla="*/ 11 h 712"/>
                <a:gd name="T14" fmla="*/ 69 w 1321"/>
                <a:gd name="T15" fmla="*/ 12 h 712"/>
                <a:gd name="T16" fmla="*/ 66 w 1321"/>
                <a:gd name="T17" fmla="*/ 12 h 712"/>
                <a:gd name="T18" fmla="*/ 63 w 1321"/>
                <a:gd name="T19" fmla="*/ 13 h 712"/>
                <a:gd name="T20" fmla="*/ 59 w 1321"/>
                <a:gd name="T21" fmla="*/ 13 h 712"/>
                <a:gd name="T22" fmla="*/ 56 w 1321"/>
                <a:gd name="T23" fmla="*/ 13 h 712"/>
                <a:gd name="T24" fmla="*/ 52 w 1321"/>
                <a:gd name="T25" fmla="*/ 13 h 712"/>
                <a:gd name="T26" fmla="*/ 47 w 1321"/>
                <a:gd name="T27" fmla="*/ 13 h 712"/>
                <a:gd name="T28" fmla="*/ 46 w 1321"/>
                <a:gd name="T29" fmla="*/ 14 h 712"/>
                <a:gd name="T30" fmla="*/ 27 w 1321"/>
                <a:gd name="T31" fmla="*/ 14 h 712"/>
                <a:gd name="T32" fmla="*/ 27 w 1321"/>
                <a:gd name="T33" fmla="*/ 14 h 712"/>
                <a:gd name="T34" fmla="*/ 24 w 1321"/>
                <a:gd name="T35" fmla="*/ 13 h 712"/>
                <a:gd name="T36" fmla="*/ 20 w 1321"/>
                <a:gd name="T37" fmla="*/ 13 h 712"/>
                <a:gd name="T38" fmla="*/ 17 w 1321"/>
                <a:gd name="T39" fmla="*/ 13 h 712"/>
                <a:gd name="T40" fmla="*/ 14 w 1321"/>
                <a:gd name="T41" fmla="*/ 13 h 712"/>
                <a:gd name="T42" fmla="*/ 11 w 1321"/>
                <a:gd name="T43" fmla="*/ 13 h 712"/>
                <a:gd name="T44" fmla="*/ 8 w 1321"/>
                <a:gd name="T45" fmla="*/ 13 h 712"/>
                <a:gd name="T46" fmla="*/ 6 w 1321"/>
                <a:gd name="T47" fmla="*/ 12 h 712"/>
                <a:gd name="T48" fmla="*/ 4 w 1321"/>
                <a:gd name="T49" fmla="*/ 12 h 712"/>
                <a:gd name="T50" fmla="*/ 2 w 1321"/>
                <a:gd name="T51" fmla="*/ 11 h 712"/>
                <a:gd name="T52" fmla="*/ 1 w 1321"/>
                <a:gd name="T53" fmla="*/ 11 h 712"/>
                <a:gd name="T54" fmla="*/ 0 w 1321"/>
                <a:gd name="T55" fmla="*/ 10 h 712"/>
                <a:gd name="T56" fmla="*/ 0 w 1321"/>
                <a:gd name="T57" fmla="*/ 10 h 712"/>
                <a:gd name="T58" fmla="*/ 0 w 1321"/>
                <a:gd name="T59" fmla="*/ 10 h 712"/>
                <a:gd name="T60" fmla="*/ 0 w 1321"/>
                <a:gd name="T61" fmla="*/ 9 h 712"/>
                <a:gd name="T62" fmla="*/ 1 w 1321"/>
                <a:gd name="T63" fmla="*/ 9 h 712"/>
                <a:gd name="T64" fmla="*/ 3 w 1321"/>
                <a:gd name="T65" fmla="*/ 7 h 712"/>
                <a:gd name="T66" fmla="*/ 5 w 1321"/>
                <a:gd name="T67" fmla="*/ 6 h 712"/>
                <a:gd name="T68" fmla="*/ 8 w 1321"/>
                <a:gd name="T69" fmla="*/ 5 h 712"/>
                <a:gd name="T70" fmla="*/ 12 w 1321"/>
                <a:gd name="T71" fmla="*/ 3 h 712"/>
                <a:gd name="T72" fmla="*/ 15 w 1321"/>
                <a:gd name="T73" fmla="*/ 2 h 712"/>
                <a:gd name="T74" fmla="*/ 20 w 1321"/>
                <a:gd name="T75" fmla="*/ 2 h 712"/>
                <a:gd name="T76" fmla="*/ 24 w 1321"/>
                <a:gd name="T77" fmla="*/ 1 h 712"/>
                <a:gd name="T78" fmla="*/ 29 w 1321"/>
                <a:gd name="T79" fmla="*/ 1 h 712"/>
                <a:gd name="T80" fmla="*/ 33 w 1321"/>
                <a:gd name="T81" fmla="*/ 0 h 712"/>
                <a:gd name="T82" fmla="*/ 39 w 1321"/>
                <a:gd name="T83" fmla="*/ 0 h 712"/>
                <a:gd name="T84" fmla="*/ 39 w 1321"/>
                <a:gd name="T85" fmla="*/ 0 h 712"/>
                <a:gd name="T86" fmla="*/ 44 w 1321"/>
                <a:gd name="T87" fmla="*/ 0 h 712"/>
                <a:gd name="T88" fmla="*/ 49 w 1321"/>
                <a:gd name="T89" fmla="*/ 1 h 712"/>
                <a:gd name="T90" fmla="*/ 54 w 1321"/>
                <a:gd name="T91" fmla="*/ 1 h 712"/>
                <a:gd name="T92" fmla="*/ 58 w 1321"/>
                <a:gd name="T93" fmla="*/ 2 h 712"/>
                <a:gd name="T94" fmla="*/ 62 w 1321"/>
                <a:gd name="T95" fmla="*/ 3 h 712"/>
                <a:gd name="T96" fmla="*/ 66 w 1321"/>
                <a:gd name="T97" fmla="*/ 4 h 712"/>
                <a:gd name="T98" fmla="*/ 69 w 1321"/>
                <a:gd name="T99" fmla="*/ 5 h 712"/>
                <a:gd name="T100" fmla="*/ 73 w 1321"/>
                <a:gd name="T101" fmla="*/ 6 h 712"/>
                <a:gd name="T102" fmla="*/ 75 w 1321"/>
                <a:gd name="T103" fmla="*/ 8 h 712"/>
                <a:gd name="T104" fmla="*/ 75 w 1321"/>
                <a:gd name="T105" fmla="*/ 8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alpha val="50000"/>
                  </a:srgbClr>
                </a:gs>
                <a:gs pos="100000">
                  <a:srgbClr val="93C052">
                    <a:alpha val="17998"/>
                  </a:srgbClr>
                </a:gs>
              </a:gsLst>
              <a:lin ang="5400000" scaled="1"/>
            </a:gradFill>
            <a:ln w="0">
              <a:noFill/>
              <a:prstDash val="solid"/>
              <a:round/>
              <a:headEnd/>
              <a:tailEnd/>
            </a:ln>
          </p:spPr>
          <p:txBody>
            <a:bodyPr/>
            <a:lstStyle/>
            <a:p>
              <a:endParaRPr lang="en-US"/>
            </a:p>
          </p:txBody>
        </p:sp>
        <p:sp>
          <p:nvSpPr>
            <p:cNvPr id="40045" name="Oval 75"/>
            <p:cNvSpPr>
              <a:spLocks noChangeArrowheads="1"/>
            </p:cNvSpPr>
            <p:nvPr/>
          </p:nvSpPr>
          <p:spPr bwMode="gray">
            <a:xfrm>
              <a:off x="1295" y="1296"/>
              <a:ext cx="403" cy="440"/>
            </a:xfrm>
            <a:prstGeom prst="ellipse">
              <a:avLst/>
            </a:prstGeom>
            <a:gradFill rotWithShape="1">
              <a:gsLst>
                <a:gs pos="0">
                  <a:srgbClr val="526C2E"/>
                </a:gs>
                <a:gs pos="50000">
                  <a:srgbClr val="93C052"/>
                </a:gs>
                <a:gs pos="100000">
                  <a:srgbClr val="526C2E"/>
                </a:gs>
              </a:gsLst>
              <a:lin ang="5400000" scaled="1"/>
            </a:gradFill>
            <a:ln w="9525" algn="ctr">
              <a:noFill/>
              <a:round/>
              <a:headEnd/>
              <a:tailEnd/>
            </a:ln>
          </p:spPr>
          <p:txBody>
            <a:bodyPr wrap="none" anchor="ctr"/>
            <a:lstStyle/>
            <a:p>
              <a:endParaRPr lang="en-US" u="none"/>
            </a:p>
          </p:txBody>
        </p:sp>
        <p:sp>
          <p:nvSpPr>
            <p:cNvPr id="40046" name="Freeform 76"/>
            <p:cNvSpPr>
              <a:spLocks/>
            </p:cNvSpPr>
            <p:nvPr/>
          </p:nvSpPr>
          <p:spPr bwMode="gray">
            <a:xfrm>
              <a:off x="1336" y="1303"/>
              <a:ext cx="319" cy="145"/>
            </a:xfrm>
            <a:custGeom>
              <a:avLst/>
              <a:gdLst>
                <a:gd name="T0" fmla="*/ 18 w 1321"/>
                <a:gd name="T1" fmla="*/ 3 h 712"/>
                <a:gd name="T2" fmla="*/ 19 w 1321"/>
                <a:gd name="T3" fmla="*/ 4 h 712"/>
                <a:gd name="T4" fmla="*/ 19 w 1321"/>
                <a:gd name="T5" fmla="*/ 4 h 712"/>
                <a:gd name="T6" fmla="*/ 19 w 1321"/>
                <a:gd name="T7" fmla="*/ 4 h 712"/>
                <a:gd name="T8" fmla="*/ 18 w 1321"/>
                <a:gd name="T9" fmla="*/ 5 h 712"/>
                <a:gd name="T10" fmla="*/ 18 w 1321"/>
                <a:gd name="T11" fmla="*/ 5 h 712"/>
                <a:gd name="T12" fmla="*/ 17 w 1321"/>
                <a:gd name="T13" fmla="*/ 5 h 712"/>
                <a:gd name="T14" fmla="*/ 17 w 1321"/>
                <a:gd name="T15" fmla="*/ 5 h 712"/>
                <a:gd name="T16" fmla="*/ 16 w 1321"/>
                <a:gd name="T17" fmla="*/ 5 h 712"/>
                <a:gd name="T18" fmla="*/ 15 w 1321"/>
                <a:gd name="T19" fmla="*/ 6 h 712"/>
                <a:gd name="T20" fmla="*/ 14 w 1321"/>
                <a:gd name="T21" fmla="*/ 6 h 712"/>
                <a:gd name="T22" fmla="*/ 14 w 1321"/>
                <a:gd name="T23" fmla="*/ 6 h 712"/>
                <a:gd name="T24" fmla="*/ 13 w 1321"/>
                <a:gd name="T25" fmla="*/ 6 h 712"/>
                <a:gd name="T26" fmla="*/ 12 w 1321"/>
                <a:gd name="T27" fmla="*/ 6 h 712"/>
                <a:gd name="T28" fmla="*/ 11 w 1321"/>
                <a:gd name="T29" fmla="*/ 6 h 712"/>
                <a:gd name="T30" fmla="*/ 7 w 1321"/>
                <a:gd name="T31" fmla="*/ 6 h 712"/>
                <a:gd name="T32" fmla="*/ 7 w 1321"/>
                <a:gd name="T33" fmla="*/ 6 h 712"/>
                <a:gd name="T34" fmla="*/ 6 w 1321"/>
                <a:gd name="T35" fmla="*/ 6 h 712"/>
                <a:gd name="T36" fmla="*/ 5 w 1321"/>
                <a:gd name="T37" fmla="*/ 6 h 712"/>
                <a:gd name="T38" fmla="*/ 4 w 1321"/>
                <a:gd name="T39" fmla="*/ 6 h 712"/>
                <a:gd name="T40" fmla="*/ 3 w 1321"/>
                <a:gd name="T41" fmla="*/ 6 h 712"/>
                <a:gd name="T42" fmla="*/ 3 w 1321"/>
                <a:gd name="T43" fmla="*/ 6 h 712"/>
                <a:gd name="T44" fmla="*/ 2 w 1321"/>
                <a:gd name="T45" fmla="*/ 5 h 712"/>
                <a:gd name="T46" fmla="*/ 1 w 1321"/>
                <a:gd name="T47" fmla="*/ 5 h 712"/>
                <a:gd name="T48" fmla="*/ 1 w 1321"/>
                <a:gd name="T49" fmla="*/ 5 h 712"/>
                <a:gd name="T50" fmla="*/ 0 w 1321"/>
                <a:gd name="T51" fmla="*/ 5 h 712"/>
                <a:gd name="T52" fmla="*/ 0 w 1321"/>
                <a:gd name="T53" fmla="*/ 5 h 712"/>
                <a:gd name="T54" fmla="*/ 0 w 1321"/>
                <a:gd name="T55" fmla="*/ 5 h 712"/>
                <a:gd name="T56" fmla="*/ 0 w 1321"/>
                <a:gd name="T57" fmla="*/ 4 h 712"/>
                <a:gd name="T58" fmla="*/ 0 w 1321"/>
                <a:gd name="T59" fmla="*/ 4 h 712"/>
                <a:gd name="T60" fmla="*/ 0 w 1321"/>
                <a:gd name="T61" fmla="*/ 4 h 712"/>
                <a:gd name="T62" fmla="*/ 0 w 1321"/>
                <a:gd name="T63" fmla="*/ 4 h 712"/>
                <a:gd name="T64" fmla="*/ 1 w 1321"/>
                <a:gd name="T65" fmla="*/ 3 h 712"/>
                <a:gd name="T66" fmla="*/ 1 w 1321"/>
                <a:gd name="T67" fmla="*/ 2 h 712"/>
                <a:gd name="T68" fmla="*/ 2 w 1321"/>
                <a:gd name="T69" fmla="*/ 2 h 712"/>
                <a:gd name="T70" fmla="*/ 3 w 1321"/>
                <a:gd name="T71" fmla="*/ 1 h 712"/>
                <a:gd name="T72" fmla="*/ 4 w 1321"/>
                <a:gd name="T73" fmla="*/ 1 h 712"/>
                <a:gd name="T74" fmla="*/ 5 w 1321"/>
                <a:gd name="T75" fmla="*/ 1 h 712"/>
                <a:gd name="T76" fmla="*/ 6 w 1321"/>
                <a:gd name="T77" fmla="*/ 0 h 712"/>
                <a:gd name="T78" fmla="*/ 7 w 1321"/>
                <a:gd name="T79" fmla="*/ 0 h 712"/>
                <a:gd name="T80" fmla="*/ 8 w 1321"/>
                <a:gd name="T81" fmla="*/ 0 h 712"/>
                <a:gd name="T82" fmla="*/ 9 w 1321"/>
                <a:gd name="T83" fmla="*/ 0 h 712"/>
                <a:gd name="T84" fmla="*/ 9 w 1321"/>
                <a:gd name="T85" fmla="*/ 0 h 712"/>
                <a:gd name="T86" fmla="*/ 11 w 1321"/>
                <a:gd name="T87" fmla="*/ 0 h 712"/>
                <a:gd name="T88" fmla="*/ 12 w 1321"/>
                <a:gd name="T89" fmla="*/ 0 h 712"/>
                <a:gd name="T90" fmla="*/ 13 w 1321"/>
                <a:gd name="T91" fmla="*/ 0 h 712"/>
                <a:gd name="T92" fmla="*/ 14 w 1321"/>
                <a:gd name="T93" fmla="*/ 1 h 712"/>
                <a:gd name="T94" fmla="*/ 15 w 1321"/>
                <a:gd name="T95" fmla="*/ 1 h 712"/>
                <a:gd name="T96" fmla="*/ 16 w 1321"/>
                <a:gd name="T97" fmla="*/ 2 h 712"/>
                <a:gd name="T98" fmla="*/ 17 w 1321"/>
                <a:gd name="T99" fmla="*/ 2 h 712"/>
                <a:gd name="T100" fmla="*/ 18 w 1321"/>
                <a:gd name="T101" fmla="*/ 3 h 712"/>
                <a:gd name="T102" fmla="*/ 18 w 1321"/>
                <a:gd name="T103" fmla="*/ 3 h 712"/>
                <a:gd name="T104" fmla="*/ 18 w 1321"/>
                <a:gd name="T105" fmla="*/ 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alpha val="50000"/>
                  </a:srgbClr>
                </a:gs>
                <a:gs pos="100000">
                  <a:srgbClr val="93C052">
                    <a:alpha val="17998"/>
                  </a:srgbClr>
                </a:gs>
              </a:gsLst>
              <a:lin ang="5400000" scaled="1"/>
            </a:gradFill>
            <a:ln w="0">
              <a:noFill/>
              <a:prstDash val="solid"/>
              <a:round/>
              <a:headEnd/>
              <a:tailEnd/>
            </a:ln>
          </p:spPr>
          <p:txBody>
            <a:bodyPr/>
            <a:lstStyle/>
            <a:p>
              <a:endParaRPr lang="en-US"/>
            </a:p>
          </p:txBody>
        </p:sp>
        <p:grpSp>
          <p:nvGrpSpPr>
            <p:cNvPr id="24" name="Group 77"/>
            <p:cNvGrpSpPr>
              <a:grpSpLocks/>
            </p:cNvGrpSpPr>
            <p:nvPr/>
          </p:nvGrpSpPr>
          <p:grpSpPr bwMode="auto">
            <a:xfrm rot="20302575" flipH="1">
              <a:off x="1232" y="1357"/>
              <a:ext cx="348" cy="114"/>
              <a:chOff x="2528" y="1060"/>
              <a:chExt cx="894" cy="236"/>
            </a:xfrm>
          </p:grpSpPr>
          <p:grpSp>
            <p:nvGrpSpPr>
              <p:cNvPr id="25" name="Group 78"/>
              <p:cNvGrpSpPr>
                <a:grpSpLocks/>
              </p:cNvGrpSpPr>
              <p:nvPr/>
            </p:nvGrpSpPr>
            <p:grpSpPr bwMode="auto">
              <a:xfrm>
                <a:off x="2528" y="1060"/>
                <a:ext cx="742" cy="186"/>
                <a:chOff x="1565" y="2568"/>
                <a:chExt cx="1118" cy="279"/>
              </a:xfrm>
            </p:grpSpPr>
            <p:sp>
              <p:nvSpPr>
                <p:cNvPr id="40065" name="AutoShape 79"/>
                <p:cNvSpPr>
                  <a:spLocks noChangeArrowheads="1"/>
                </p:cNvSpPr>
                <p:nvPr/>
              </p:nvSpPr>
              <p:spPr bwMode="gray">
                <a:xfrm rot="5263130">
                  <a:off x="1859"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66" name="AutoShape 80"/>
                <p:cNvSpPr>
                  <a:spLocks noChangeArrowheads="1"/>
                </p:cNvSpPr>
                <p:nvPr/>
              </p:nvSpPr>
              <p:spPr bwMode="gray">
                <a:xfrm rot="6078281">
                  <a:off x="1995"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67" name="AutoShape 81"/>
                <p:cNvSpPr>
                  <a:spLocks noChangeArrowheads="1"/>
                </p:cNvSpPr>
                <p:nvPr/>
              </p:nvSpPr>
              <p:spPr bwMode="gray">
                <a:xfrm rot="6373927">
                  <a:off x="2071" y="229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68" name="AutoShape 82"/>
                <p:cNvSpPr>
                  <a:spLocks noChangeArrowheads="1"/>
                </p:cNvSpPr>
                <p:nvPr/>
              </p:nvSpPr>
              <p:spPr bwMode="gray">
                <a:xfrm rot="6906312">
                  <a:off x="2161" y="232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grpSp>
          <p:grpSp>
            <p:nvGrpSpPr>
              <p:cNvPr id="26" name="Group 83"/>
              <p:cNvGrpSpPr>
                <a:grpSpLocks/>
              </p:cNvGrpSpPr>
              <p:nvPr/>
            </p:nvGrpSpPr>
            <p:grpSpPr bwMode="auto">
              <a:xfrm rot="1353540">
                <a:off x="2680" y="1110"/>
                <a:ext cx="742" cy="186"/>
                <a:chOff x="1565" y="2568"/>
                <a:chExt cx="1118" cy="279"/>
              </a:xfrm>
            </p:grpSpPr>
            <p:sp>
              <p:nvSpPr>
                <p:cNvPr id="40061" name="AutoShape 84"/>
                <p:cNvSpPr>
                  <a:spLocks noChangeArrowheads="1"/>
                </p:cNvSpPr>
                <p:nvPr/>
              </p:nvSpPr>
              <p:spPr bwMode="gray">
                <a:xfrm rot="5263130">
                  <a:off x="1859"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62" name="AutoShape 85"/>
                <p:cNvSpPr>
                  <a:spLocks noChangeArrowheads="1"/>
                </p:cNvSpPr>
                <p:nvPr/>
              </p:nvSpPr>
              <p:spPr bwMode="gray">
                <a:xfrm rot="6078281">
                  <a:off x="1995"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63" name="AutoShape 86"/>
                <p:cNvSpPr>
                  <a:spLocks noChangeArrowheads="1"/>
                </p:cNvSpPr>
                <p:nvPr/>
              </p:nvSpPr>
              <p:spPr bwMode="gray">
                <a:xfrm rot="6373927">
                  <a:off x="2071" y="229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64" name="AutoShape 87"/>
                <p:cNvSpPr>
                  <a:spLocks noChangeArrowheads="1"/>
                </p:cNvSpPr>
                <p:nvPr/>
              </p:nvSpPr>
              <p:spPr bwMode="gray">
                <a:xfrm rot="6906312">
                  <a:off x="2161" y="232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grpSp>
        </p:grpSp>
        <p:grpSp>
          <p:nvGrpSpPr>
            <p:cNvPr id="27" name="Group 88"/>
            <p:cNvGrpSpPr>
              <a:grpSpLocks/>
            </p:cNvGrpSpPr>
            <p:nvPr/>
          </p:nvGrpSpPr>
          <p:grpSpPr bwMode="auto">
            <a:xfrm rot="19687084" flipH="1">
              <a:off x="1003" y="1823"/>
              <a:ext cx="511" cy="115"/>
              <a:chOff x="2528" y="1060"/>
              <a:chExt cx="894" cy="236"/>
            </a:xfrm>
          </p:grpSpPr>
          <p:grpSp>
            <p:nvGrpSpPr>
              <p:cNvPr id="28" name="Group 89"/>
              <p:cNvGrpSpPr>
                <a:grpSpLocks/>
              </p:cNvGrpSpPr>
              <p:nvPr/>
            </p:nvGrpSpPr>
            <p:grpSpPr bwMode="auto">
              <a:xfrm>
                <a:off x="2528" y="1060"/>
                <a:ext cx="742" cy="186"/>
                <a:chOff x="1565" y="2568"/>
                <a:chExt cx="1118" cy="279"/>
              </a:xfrm>
            </p:grpSpPr>
            <p:sp>
              <p:nvSpPr>
                <p:cNvPr id="40055" name="AutoShape 90"/>
                <p:cNvSpPr>
                  <a:spLocks noChangeArrowheads="1"/>
                </p:cNvSpPr>
                <p:nvPr/>
              </p:nvSpPr>
              <p:spPr bwMode="gray">
                <a:xfrm rot="5263130">
                  <a:off x="1859"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56" name="AutoShape 91"/>
                <p:cNvSpPr>
                  <a:spLocks noChangeArrowheads="1"/>
                </p:cNvSpPr>
                <p:nvPr/>
              </p:nvSpPr>
              <p:spPr bwMode="gray">
                <a:xfrm rot="6078281">
                  <a:off x="1995"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57" name="AutoShape 92"/>
                <p:cNvSpPr>
                  <a:spLocks noChangeArrowheads="1"/>
                </p:cNvSpPr>
                <p:nvPr/>
              </p:nvSpPr>
              <p:spPr bwMode="gray">
                <a:xfrm rot="6373927">
                  <a:off x="2071" y="229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58" name="AutoShape 93"/>
                <p:cNvSpPr>
                  <a:spLocks noChangeArrowheads="1"/>
                </p:cNvSpPr>
                <p:nvPr/>
              </p:nvSpPr>
              <p:spPr bwMode="gray">
                <a:xfrm rot="6906312">
                  <a:off x="2161" y="232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grpSp>
          <p:grpSp>
            <p:nvGrpSpPr>
              <p:cNvPr id="29" name="Group 94"/>
              <p:cNvGrpSpPr>
                <a:grpSpLocks/>
              </p:cNvGrpSpPr>
              <p:nvPr/>
            </p:nvGrpSpPr>
            <p:grpSpPr bwMode="auto">
              <a:xfrm rot="1353540">
                <a:off x="2680" y="1110"/>
                <a:ext cx="742" cy="186"/>
                <a:chOff x="1565" y="2568"/>
                <a:chExt cx="1118" cy="279"/>
              </a:xfrm>
            </p:grpSpPr>
            <p:sp>
              <p:nvSpPr>
                <p:cNvPr id="40051" name="AutoShape 95"/>
                <p:cNvSpPr>
                  <a:spLocks noChangeArrowheads="1"/>
                </p:cNvSpPr>
                <p:nvPr/>
              </p:nvSpPr>
              <p:spPr bwMode="gray">
                <a:xfrm rot="5263130">
                  <a:off x="1859"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52" name="AutoShape 96"/>
                <p:cNvSpPr>
                  <a:spLocks noChangeArrowheads="1"/>
                </p:cNvSpPr>
                <p:nvPr/>
              </p:nvSpPr>
              <p:spPr bwMode="gray">
                <a:xfrm rot="6078281">
                  <a:off x="1995"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53" name="AutoShape 97"/>
                <p:cNvSpPr>
                  <a:spLocks noChangeArrowheads="1"/>
                </p:cNvSpPr>
                <p:nvPr/>
              </p:nvSpPr>
              <p:spPr bwMode="gray">
                <a:xfrm rot="6373927">
                  <a:off x="2071" y="229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54" name="AutoShape 98"/>
                <p:cNvSpPr>
                  <a:spLocks noChangeArrowheads="1"/>
                </p:cNvSpPr>
                <p:nvPr/>
              </p:nvSpPr>
              <p:spPr bwMode="gray">
                <a:xfrm rot="6906312">
                  <a:off x="2161" y="232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grpSp>
        </p:grpSp>
      </p:grpSp>
      <p:grpSp>
        <p:nvGrpSpPr>
          <p:cNvPr id="30" name="Group 38"/>
          <p:cNvGrpSpPr>
            <a:grpSpLocks/>
          </p:cNvGrpSpPr>
          <p:nvPr/>
        </p:nvGrpSpPr>
        <p:grpSpPr bwMode="auto">
          <a:xfrm>
            <a:off x="10769601" y="762000"/>
            <a:ext cx="1181100" cy="1143000"/>
            <a:chOff x="1008" y="1296"/>
            <a:chExt cx="891" cy="983"/>
          </a:xfrm>
        </p:grpSpPr>
        <p:grpSp>
          <p:nvGrpSpPr>
            <p:cNvPr id="31" name="Group 39"/>
            <p:cNvGrpSpPr>
              <a:grpSpLocks/>
            </p:cNvGrpSpPr>
            <p:nvPr/>
          </p:nvGrpSpPr>
          <p:grpSpPr bwMode="auto">
            <a:xfrm>
              <a:off x="1067" y="1298"/>
              <a:ext cx="828" cy="981"/>
              <a:chOff x="1175" y="3418"/>
              <a:chExt cx="381" cy="436"/>
            </a:xfrm>
          </p:grpSpPr>
          <p:sp>
            <p:nvSpPr>
              <p:cNvPr id="40040" name="Freeform 40"/>
              <p:cNvSpPr>
                <a:spLocks/>
              </p:cNvSpPr>
              <p:nvPr/>
            </p:nvSpPr>
            <p:spPr bwMode="gray">
              <a:xfrm>
                <a:off x="1175" y="3589"/>
                <a:ext cx="381" cy="265"/>
              </a:xfrm>
              <a:custGeom>
                <a:avLst/>
                <a:gdLst>
                  <a:gd name="T0" fmla="*/ 73 w 630"/>
                  <a:gd name="T1" fmla="*/ 2 h 439"/>
                  <a:gd name="T2" fmla="*/ 11 w 630"/>
                  <a:gd name="T3" fmla="*/ 97 h 439"/>
                  <a:gd name="T4" fmla="*/ 129 w 630"/>
                  <a:gd name="T5" fmla="*/ 97 h 439"/>
                  <a:gd name="T6" fmla="*/ 73 w 630"/>
                  <a:gd name="T7" fmla="*/ 2 h 439"/>
                  <a:gd name="T8" fmla="*/ 0 60000 65536"/>
                  <a:gd name="T9" fmla="*/ 0 60000 65536"/>
                  <a:gd name="T10" fmla="*/ 0 60000 65536"/>
                  <a:gd name="T11" fmla="*/ 0 60000 65536"/>
                  <a:gd name="T12" fmla="*/ 0 w 630"/>
                  <a:gd name="T13" fmla="*/ 0 h 439"/>
                  <a:gd name="T14" fmla="*/ 630 w 630"/>
                  <a:gd name="T15" fmla="*/ 439 h 439"/>
                </a:gdLst>
                <a:ahLst/>
                <a:cxnLst>
                  <a:cxn ang="T8">
                    <a:pos x="T0" y="T1"/>
                  </a:cxn>
                  <a:cxn ang="T9">
                    <a:pos x="T2" y="T3"/>
                  </a:cxn>
                  <a:cxn ang="T10">
                    <a:pos x="T4" y="T5"/>
                  </a:cxn>
                  <a:cxn ang="T11">
                    <a:pos x="T6" y="T7"/>
                  </a:cxn>
                </a:cxnLst>
                <a:rect l="T12" t="T13" r="T14" b="T15"/>
                <a:pathLst>
                  <a:path w="630" h="439">
                    <a:moveTo>
                      <a:pt x="327" y="12"/>
                    </a:moveTo>
                    <a:cubicBezTo>
                      <a:pt x="57" y="0"/>
                      <a:pt x="0" y="366"/>
                      <a:pt x="52" y="439"/>
                    </a:cubicBezTo>
                    <a:lnTo>
                      <a:pt x="584" y="439"/>
                    </a:lnTo>
                    <a:cubicBezTo>
                      <a:pt x="630" y="368"/>
                      <a:pt x="597" y="24"/>
                      <a:pt x="327" y="12"/>
                    </a:cubicBezTo>
                    <a:close/>
                  </a:path>
                </a:pathLst>
              </a:custGeom>
              <a:gradFill rotWithShape="1">
                <a:gsLst>
                  <a:gs pos="0">
                    <a:srgbClr val="993300"/>
                  </a:gs>
                  <a:gs pos="100000">
                    <a:srgbClr val="471800"/>
                  </a:gs>
                </a:gsLst>
                <a:lin ang="5400000" scaled="1"/>
              </a:gradFill>
              <a:ln w="9525">
                <a:round/>
                <a:headEnd/>
                <a:tailEnd/>
              </a:ln>
              <a:scene3d>
                <a:camera prst="legacyPerspectiveTopRight"/>
                <a:lightRig rig="legacyFlat2" dir="b"/>
              </a:scene3d>
              <a:sp3d extrusionH="227000" prstMaterial="legacyMatte">
                <a:bevelT w="13500" h="13500" prst="angle"/>
                <a:bevelB w="13500" h="13500" prst="angle"/>
                <a:extrusionClr>
                  <a:srgbClr val="077F07"/>
                </a:extrusionClr>
              </a:sp3d>
            </p:spPr>
            <p:txBody>
              <a:bodyPr wrap="none" anchor="ctr">
                <a:flatTx/>
              </a:bodyPr>
              <a:lstStyle/>
              <a:p>
                <a:endParaRPr lang="en-US"/>
              </a:p>
            </p:txBody>
          </p:sp>
          <p:sp>
            <p:nvSpPr>
              <p:cNvPr id="40041" name="Oval 41"/>
              <p:cNvSpPr>
                <a:spLocks noChangeArrowheads="1"/>
              </p:cNvSpPr>
              <p:nvPr/>
            </p:nvSpPr>
            <p:spPr bwMode="gray">
              <a:xfrm>
                <a:off x="1278" y="3418"/>
                <a:ext cx="185" cy="195"/>
              </a:xfrm>
              <a:prstGeom prst="ellipse">
                <a:avLst/>
              </a:prstGeom>
              <a:gradFill rotWithShape="1">
                <a:gsLst>
                  <a:gs pos="0">
                    <a:srgbClr val="993300"/>
                  </a:gs>
                  <a:gs pos="100000">
                    <a:srgbClr val="471800"/>
                  </a:gs>
                </a:gsLst>
                <a:lin ang="5400000" scaled="1"/>
              </a:gradFill>
              <a:ln w="9525">
                <a:round/>
                <a:headEnd/>
                <a:tailEnd/>
              </a:ln>
              <a:scene3d>
                <a:camera prst="legacyPerspectiveTopRight"/>
                <a:lightRig rig="legacyFlat2" dir="b"/>
              </a:scene3d>
              <a:sp3d extrusionH="227000" prstMaterial="legacyMatte">
                <a:bevelT w="13500" h="13500" prst="angle"/>
                <a:bevelB w="13500" h="13500" prst="angle"/>
                <a:extrusionClr>
                  <a:srgbClr val="077F07"/>
                </a:extrusionClr>
              </a:sp3d>
            </p:spPr>
            <p:txBody>
              <a:bodyPr wrap="none" anchor="ctr">
                <a:flatTx/>
              </a:bodyPr>
              <a:lstStyle/>
              <a:p>
                <a:endParaRPr lang="en-US" u="none"/>
              </a:p>
            </p:txBody>
          </p:sp>
        </p:grpSp>
        <p:sp>
          <p:nvSpPr>
            <p:cNvPr id="40014" name="Freeform 42"/>
            <p:cNvSpPr>
              <a:spLocks/>
            </p:cNvSpPr>
            <p:nvPr/>
          </p:nvSpPr>
          <p:spPr bwMode="gray">
            <a:xfrm>
              <a:off x="1072" y="1679"/>
              <a:ext cx="827" cy="598"/>
            </a:xfrm>
            <a:custGeom>
              <a:avLst/>
              <a:gdLst>
                <a:gd name="T0" fmla="*/ 739 w 630"/>
                <a:gd name="T1" fmla="*/ 30 h 439"/>
                <a:gd name="T2" fmla="*/ 117 w 630"/>
                <a:gd name="T3" fmla="*/ 1110 h 439"/>
                <a:gd name="T4" fmla="*/ 1322 w 630"/>
                <a:gd name="T5" fmla="*/ 1110 h 439"/>
                <a:gd name="T6" fmla="*/ 739 w 630"/>
                <a:gd name="T7" fmla="*/ 30 h 439"/>
                <a:gd name="T8" fmla="*/ 0 60000 65536"/>
                <a:gd name="T9" fmla="*/ 0 60000 65536"/>
                <a:gd name="T10" fmla="*/ 0 60000 65536"/>
                <a:gd name="T11" fmla="*/ 0 60000 65536"/>
                <a:gd name="T12" fmla="*/ 0 w 630"/>
                <a:gd name="T13" fmla="*/ 0 h 439"/>
                <a:gd name="T14" fmla="*/ 630 w 630"/>
                <a:gd name="T15" fmla="*/ 439 h 439"/>
              </a:gdLst>
              <a:ahLst/>
              <a:cxnLst>
                <a:cxn ang="T8">
                  <a:pos x="T0" y="T1"/>
                </a:cxn>
                <a:cxn ang="T9">
                  <a:pos x="T2" y="T3"/>
                </a:cxn>
                <a:cxn ang="T10">
                  <a:pos x="T4" y="T5"/>
                </a:cxn>
                <a:cxn ang="T11">
                  <a:pos x="T6" y="T7"/>
                </a:cxn>
              </a:cxnLst>
              <a:rect l="T12" t="T13" r="T14" b="T15"/>
              <a:pathLst>
                <a:path w="630" h="439">
                  <a:moveTo>
                    <a:pt x="327" y="12"/>
                  </a:moveTo>
                  <a:cubicBezTo>
                    <a:pt x="57" y="0"/>
                    <a:pt x="0" y="366"/>
                    <a:pt x="52" y="439"/>
                  </a:cubicBezTo>
                  <a:lnTo>
                    <a:pt x="584" y="439"/>
                  </a:lnTo>
                  <a:cubicBezTo>
                    <a:pt x="630" y="368"/>
                    <a:pt x="597" y="24"/>
                    <a:pt x="327" y="12"/>
                  </a:cubicBezTo>
                  <a:close/>
                </a:path>
              </a:pathLst>
            </a:custGeom>
            <a:gradFill rotWithShape="1">
              <a:gsLst>
                <a:gs pos="0">
                  <a:srgbClr val="002D2F"/>
                </a:gs>
                <a:gs pos="100000">
                  <a:srgbClr val="00ABB4"/>
                </a:gs>
              </a:gsLst>
              <a:lin ang="2700000" scaled="1"/>
            </a:gradFill>
            <a:ln w="9525" cap="flat" cmpd="sng">
              <a:noFill/>
              <a:prstDash val="solid"/>
              <a:round/>
              <a:headEnd/>
              <a:tailEnd/>
            </a:ln>
          </p:spPr>
          <p:txBody>
            <a:bodyPr wrap="none" anchor="ctr"/>
            <a:lstStyle/>
            <a:p>
              <a:endParaRPr lang="en-US"/>
            </a:p>
          </p:txBody>
        </p:sp>
        <p:sp>
          <p:nvSpPr>
            <p:cNvPr id="40015" name="Freeform 43"/>
            <p:cNvSpPr>
              <a:spLocks/>
            </p:cNvSpPr>
            <p:nvPr/>
          </p:nvSpPr>
          <p:spPr bwMode="gray">
            <a:xfrm>
              <a:off x="1234" y="1717"/>
              <a:ext cx="510" cy="190"/>
            </a:xfrm>
            <a:custGeom>
              <a:avLst/>
              <a:gdLst>
                <a:gd name="T0" fmla="*/ 75 w 1321"/>
                <a:gd name="T1" fmla="*/ 8 h 712"/>
                <a:gd name="T2" fmla="*/ 76 w 1321"/>
                <a:gd name="T3" fmla="*/ 8 h 712"/>
                <a:gd name="T4" fmla="*/ 76 w 1321"/>
                <a:gd name="T5" fmla="*/ 9 h 712"/>
                <a:gd name="T6" fmla="*/ 76 w 1321"/>
                <a:gd name="T7" fmla="*/ 10 h 712"/>
                <a:gd name="T8" fmla="*/ 75 w 1321"/>
                <a:gd name="T9" fmla="*/ 10 h 712"/>
                <a:gd name="T10" fmla="*/ 73 w 1321"/>
                <a:gd name="T11" fmla="*/ 11 h 712"/>
                <a:gd name="T12" fmla="*/ 71 w 1321"/>
                <a:gd name="T13" fmla="*/ 11 h 712"/>
                <a:gd name="T14" fmla="*/ 69 w 1321"/>
                <a:gd name="T15" fmla="*/ 12 h 712"/>
                <a:gd name="T16" fmla="*/ 66 w 1321"/>
                <a:gd name="T17" fmla="*/ 12 h 712"/>
                <a:gd name="T18" fmla="*/ 63 w 1321"/>
                <a:gd name="T19" fmla="*/ 13 h 712"/>
                <a:gd name="T20" fmla="*/ 59 w 1321"/>
                <a:gd name="T21" fmla="*/ 13 h 712"/>
                <a:gd name="T22" fmla="*/ 56 w 1321"/>
                <a:gd name="T23" fmla="*/ 13 h 712"/>
                <a:gd name="T24" fmla="*/ 52 w 1321"/>
                <a:gd name="T25" fmla="*/ 13 h 712"/>
                <a:gd name="T26" fmla="*/ 47 w 1321"/>
                <a:gd name="T27" fmla="*/ 13 h 712"/>
                <a:gd name="T28" fmla="*/ 46 w 1321"/>
                <a:gd name="T29" fmla="*/ 14 h 712"/>
                <a:gd name="T30" fmla="*/ 27 w 1321"/>
                <a:gd name="T31" fmla="*/ 14 h 712"/>
                <a:gd name="T32" fmla="*/ 27 w 1321"/>
                <a:gd name="T33" fmla="*/ 14 h 712"/>
                <a:gd name="T34" fmla="*/ 24 w 1321"/>
                <a:gd name="T35" fmla="*/ 13 h 712"/>
                <a:gd name="T36" fmla="*/ 20 w 1321"/>
                <a:gd name="T37" fmla="*/ 13 h 712"/>
                <a:gd name="T38" fmla="*/ 17 w 1321"/>
                <a:gd name="T39" fmla="*/ 13 h 712"/>
                <a:gd name="T40" fmla="*/ 14 w 1321"/>
                <a:gd name="T41" fmla="*/ 13 h 712"/>
                <a:gd name="T42" fmla="*/ 11 w 1321"/>
                <a:gd name="T43" fmla="*/ 13 h 712"/>
                <a:gd name="T44" fmla="*/ 8 w 1321"/>
                <a:gd name="T45" fmla="*/ 13 h 712"/>
                <a:gd name="T46" fmla="*/ 6 w 1321"/>
                <a:gd name="T47" fmla="*/ 12 h 712"/>
                <a:gd name="T48" fmla="*/ 4 w 1321"/>
                <a:gd name="T49" fmla="*/ 12 h 712"/>
                <a:gd name="T50" fmla="*/ 2 w 1321"/>
                <a:gd name="T51" fmla="*/ 11 h 712"/>
                <a:gd name="T52" fmla="*/ 1 w 1321"/>
                <a:gd name="T53" fmla="*/ 11 h 712"/>
                <a:gd name="T54" fmla="*/ 0 w 1321"/>
                <a:gd name="T55" fmla="*/ 10 h 712"/>
                <a:gd name="T56" fmla="*/ 0 w 1321"/>
                <a:gd name="T57" fmla="*/ 10 h 712"/>
                <a:gd name="T58" fmla="*/ 0 w 1321"/>
                <a:gd name="T59" fmla="*/ 10 h 712"/>
                <a:gd name="T60" fmla="*/ 0 w 1321"/>
                <a:gd name="T61" fmla="*/ 9 h 712"/>
                <a:gd name="T62" fmla="*/ 1 w 1321"/>
                <a:gd name="T63" fmla="*/ 9 h 712"/>
                <a:gd name="T64" fmla="*/ 3 w 1321"/>
                <a:gd name="T65" fmla="*/ 7 h 712"/>
                <a:gd name="T66" fmla="*/ 5 w 1321"/>
                <a:gd name="T67" fmla="*/ 6 h 712"/>
                <a:gd name="T68" fmla="*/ 8 w 1321"/>
                <a:gd name="T69" fmla="*/ 5 h 712"/>
                <a:gd name="T70" fmla="*/ 12 w 1321"/>
                <a:gd name="T71" fmla="*/ 3 h 712"/>
                <a:gd name="T72" fmla="*/ 15 w 1321"/>
                <a:gd name="T73" fmla="*/ 2 h 712"/>
                <a:gd name="T74" fmla="*/ 20 w 1321"/>
                <a:gd name="T75" fmla="*/ 2 h 712"/>
                <a:gd name="T76" fmla="*/ 24 w 1321"/>
                <a:gd name="T77" fmla="*/ 1 h 712"/>
                <a:gd name="T78" fmla="*/ 29 w 1321"/>
                <a:gd name="T79" fmla="*/ 1 h 712"/>
                <a:gd name="T80" fmla="*/ 33 w 1321"/>
                <a:gd name="T81" fmla="*/ 0 h 712"/>
                <a:gd name="T82" fmla="*/ 39 w 1321"/>
                <a:gd name="T83" fmla="*/ 0 h 712"/>
                <a:gd name="T84" fmla="*/ 39 w 1321"/>
                <a:gd name="T85" fmla="*/ 0 h 712"/>
                <a:gd name="T86" fmla="*/ 44 w 1321"/>
                <a:gd name="T87" fmla="*/ 0 h 712"/>
                <a:gd name="T88" fmla="*/ 49 w 1321"/>
                <a:gd name="T89" fmla="*/ 1 h 712"/>
                <a:gd name="T90" fmla="*/ 54 w 1321"/>
                <a:gd name="T91" fmla="*/ 1 h 712"/>
                <a:gd name="T92" fmla="*/ 58 w 1321"/>
                <a:gd name="T93" fmla="*/ 2 h 712"/>
                <a:gd name="T94" fmla="*/ 62 w 1321"/>
                <a:gd name="T95" fmla="*/ 3 h 712"/>
                <a:gd name="T96" fmla="*/ 66 w 1321"/>
                <a:gd name="T97" fmla="*/ 4 h 712"/>
                <a:gd name="T98" fmla="*/ 69 w 1321"/>
                <a:gd name="T99" fmla="*/ 5 h 712"/>
                <a:gd name="T100" fmla="*/ 73 w 1321"/>
                <a:gd name="T101" fmla="*/ 6 h 712"/>
                <a:gd name="T102" fmla="*/ 75 w 1321"/>
                <a:gd name="T103" fmla="*/ 8 h 712"/>
                <a:gd name="T104" fmla="*/ 75 w 1321"/>
                <a:gd name="T105" fmla="*/ 8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alpha val="50000"/>
                  </a:srgbClr>
                </a:gs>
                <a:gs pos="100000">
                  <a:srgbClr val="009CA4">
                    <a:alpha val="17998"/>
                  </a:srgbClr>
                </a:gs>
              </a:gsLst>
              <a:lin ang="5400000" scaled="1"/>
            </a:gradFill>
            <a:ln w="0">
              <a:noFill/>
              <a:prstDash val="solid"/>
              <a:round/>
              <a:headEnd/>
              <a:tailEnd/>
            </a:ln>
          </p:spPr>
          <p:txBody>
            <a:bodyPr/>
            <a:lstStyle/>
            <a:p>
              <a:endParaRPr lang="en-US"/>
            </a:p>
          </p:txBody>
        </p:sp>
        <p:sp>
          <p:nvSpPr>
            <p:cNvPr id="40016" name="Oval 44"/>
            <p:cNvSpPr>
              <a:spLocks noChangeArrowheads="1"/>
            </p:cNvSpPr>
            <p:nvPr/>
          </p:nvSpPr>
          <p:spPr bwMode="gray">
            <a:xfrm>
              <a:off x="1295" y="1296"/>
              <a:ext cx="403" cy="440"/>
            </a:xfrm>
            <a:prstGeom prst="ellipse">
              <a:avLst/>
            </a:prstGeom>
            <a:gradFill rotWithShape="1">
              <a:gsLst>
                <a:gs pos="0">
                  <a:srgbClr val="005C60"/>
                </a:gs>
                <a:gs pos="50000">
                  <a:srgbClr val="00A4AC"/>
                </a:gs>
                <a:gs pos="100000">
                  <a:srgbClr val="005C60"/>
                </a:gs>
              </a:gsLst>
              <a:lin ang="5400000" scaled="1"/>
            </a:gradFill>
            <a:ln w="9525" algn="ctr">
              <a:noFill/>
              <a:round/>
              <a:headEnd/>
              <a:tailEnd/>
            </a:ln>
          </p:spPr>
          <p:txBody>
            <a:bodyPr wrap="none" anchor="ctr"/>
            <a:lstStyle/>
            <a:p>
              <a:endParaRPr lang="en-US" u="none"/>
            </a:p>
          </p:txBody>
        </p:sp>
        <p:sp>
          <p:nvSpPr>
            <p:cNvPr id="40017" name="Freeform 45"/>
            <p:cNvSpPr>
              <a:spLocks/>
            </p:cNvSpPr>
            <p:nvPr/>
          </p:nvSpPr>
          <p:spPr bwMode="gray">
            <a:xfrm>
              <a:off x="1336" y="1303"/>
              <a:ext cx="319" cy="145"/>
            </a:xfrm>
            <a:custGeom>
              <a:avLst/>
              <a:gdLst>
                <a:gd name="T0" fmla="*/ 18 w 1321"/>
                <a:gd name="T1" fmla="*/ 3 h 712"/>
                <a:gd name="T2" fmla="*/ 19 w 1321"/>
                <a:gd name="T3" fmla="*/ 4 h 712"/>
                <a:gd name="T4" fmla="*/ 19 w 1321"/>
                <a:gd name="T5" fmla="*/ 4 h 712"/>
                <a:gd name="T6" fmla="*/ 19 w 1321"/>
                <a:gd name="T7" fmla="*/ 4 h 712"/>
                <a:gd name="T8" fmla="*/ 18 w 1321"/>
                <a:gd name="T9" fmla="*/ 5 h 712"/>
                <a:gd name="T10" fmla="*/ 18 w 1321"/>
                <a:gd name="T11" fmla="*/ 5 h 712"/>
                <a:gd name="T12" fmla="*/ 17 w 1321"/>
                <a:gd name="T13" fmla="*/ 5 h 712"/>
                <a:gd name="T14" fmla="*/ 17 w 1321"/>
                <a:gd name="T15" fmla="*/ 5 h 712"/>
                <a:gd name="T16" fmla="*/ 16 w 1321"/>
                <a:gd name="T17" fmla="*/ 5 h 712"/>
                <a:gd name="T18" fmla="*/ 15 w 1321"/>
                <a:gd name="T19" fmla="*/ 6 h 712"/>
                <a:gd name="T20" fmla="*/ 14 w 1321"/>
                <a:gd name="T21" fmla="*/ 6 h 712"/>
                <a:gd name="T22" fmla="*/ 14 w 1321"/>
                <a:gd name="T23" fmla="*/ 6 h 712"/>
                <a:gd name="T24" fmla="*/ 13 w 1321"/>
                <a:gd name="T25" fmla="*/ 6 h 712"/>
                <a:gd name="T26" fmla="*/ 12 w 1321"/>
                <a:gd name="T27" fmla="*/ 6 h 712"/>
                <a:gd name="T28" fmla="*/ 11 w 1321"/>
                <a:gd name="T29" fmla="*/ 6 h 712"/>
                <a:gd name="T30" fmla="*/ 7 w 1321"/>
                <a:gd name="T31" fmla="*/ 6 h 712"/>
                <a:gd name="T32" fmla="*/ 7 w 1321"/>
                <a:gd name="T33" fmla="*/ 6 h 712"/>
                <a:gd name="T34" fmla="*/ 6 w 1321"/>
                <a:gd name="T35" fmla="*/ 6 h 712"/>
                <a:gd name="T36" fmla="*/ 5 w 1321"/>
                <a:gd name="T37" fmla="*/ 6 h 712"/>
                <a:gd name="T38" fmla="*/ 4 w 1321"/>
                <a:gd name="T39" fmla="*/ 6 h 712"/>
                <a:gd name="T40" fmla="*/ 3 w 1321"/>
                <a:gd name="T41" fmla="*/ 6 h 712"/>
                <a:gd name="T42" fmla="*/ 3 w 1321"/>
                <a:gd name="T43" fmla="*/ 6 h 712"/>
                <a:gd name="T44" fmla="*/ 2 w 1321"/>
                <a:gd name="T45" fmla="*/ 5 h 712"/>
                <a:gd name="T46" fmla="*/ 1 w 1321"/>
                <a:gd name="T47" fmla="*/ 5 h 712"/>
                <a:gd name="T48" fmla="*/ 1 w 1321"/>
                <a:gd name="T49" fmla="*/ 5 h 712"/>
                <a:gd name="T50" fmla="*/ 0 w 1321"/>
                <a:gd name="T51" fmla="*/ 5 h 712"/>
                <a:gd name="T52" fmla="*/ 0 w 1321"/>
                <a:gd name="T53" fmla="*/ 5 h 712"/>
                <a:gd name="T54" fmla="*/ 0 w 1321"/>
                <a:gd name="T55" fmla="*/ 5 h 712"/>
                <a:gd name="T56" fmla="*/ 0 w 1321"/>
                <a:gd name="T57" fmla="*/ 4 h 712"/>
                <a:gd name="T58" fmla="*/ 0 w 1321"/>
                <a:gd name="T59" fmla="*/ 4 h 712"/>
                <a:gd name="T60" fmla="*/ 0 w 1321"/>
                <a:gd name="T61" fmla="*/ 4 h 712"/>
                <a:gd name="T62" fmla="*/ 0 w 1321"/>
                <a:gd name="T63" fmla="*/ 4 h 712"/>
                <a:gd name="T64" fmla="*/ 1 w 1321"/>
                <a:gd name="T65" fmla="*/ 3 h 712"/>
                <a:gd name="T66" fmla="*/ 1 w 1321"/>
                <a:gd name="T67" fmla="*/ 2 h 712"/>
                <a:gd name="T68" fmla="*/ 2 w 1321"/>
                <a:gd name="T69" fmla="*/ 2 h 712"/>
                <a:gd name="T70" fmla="*/ 3 w 1321"/>
                <a:gd name="T71" fmla="*/ 1 h 712"/>
                <a:gd name="T72" fmla="*/ 4 w 1321"/>
                <a:gd name="T73" fmla="*/ 1 h 712"/>
                <a:gd name="T74" fmla="*/ 5 w 1321"/>
                <a:gd name="T75" fmla="*/ 1 h 712"/>
                <a:gd name="T76" fmla="*/ 6 w 1321"/>
                <a:gd name="T77" fmla="*/ 0 h 712"/>
                <a:gd name="T78" fmla="*/ 7 w 1321"/>
                <a:gd name="T79" fmla="*/ 0 h 712"/>
                <a:gd name="T80" fmla="*/ 8 w 1321"/>
                <a:gd name="T81" fmla="*/ 0 h 712"/>
                <a:gd name="T82" fmla="*/ 9 w 1321"/>
                <a:gd name="T83" fmla="*/ 0 h 712"/>
                <a:gd name="T84" fmla="*/ 9 w 1321"/>
                <a:gd name="T85" fmla="*/ 0 h 712"/>
                <a:gd name="T86" fmla="*/ 11 w 1321"/>
                <a:gd name="T87" fmla="*/ 0 h 712"/>
                <a:gd name="T88" fmla="*/ 12 w 1321"/>
                <a:gd name="T89" fmla="*/ 0 h 712"/>
                <a:gd name="T90" fmla="*/ 13 w 1321"/>
                <a:gd name="T91" fmla="*/ 0 h 712"/>
                <a:gd name="T92" fmla="*/ 14 w 1321"/>
                <a:gd name="T93" fmla="*/ 1 h 712"/>
                <a:gd name="T94" fmla="*/ 15 w 1321"/>
                <a:gd name="T95" fmla="*/ 1 h 712"/>
                <a:gd name="T96" fmla="*/ 16 w 1321"/>
                <a:gd name="T97" fmla="*/ 2 h 712"/>
                <a:gd name="T98" fmla="*/ 17 w 1321"/>
                <a:gd name="T99" fmla="*/ 2 h 712"/>
                <a:gd name="T100" fmla="*/ 18 w 1321"/>
                <a:gd name="T101" fmla="*/ 3 h 712"/>
                <a:gd name="T102" fmla="*/ 18 w 1321"/>
                <a:gd name="T103" fmla="*/ 3 h 712"/>
                <a:gd name="T104" fmla="*/ 18 w 1321"/>
                <a:gd name="T105" fmla="*/ 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alpha val="50000"/>
                  </a:srgbClr>
                </a:gs>
                <a:gs pos="100000">
                  <a:srgbClr val="59D3D9">
                    <a:alpha val="17998"/>
                  </a:srgbClr>
                </a:gs>
              </a:gsLst>
              <a:lin ang="5400000" scaled="1"/>
            </a:gradFill>
            <a:ln w="0">
              <a:noFill/>
              <a:prstDash val="solid"/>
              <a:round/>
              <a:headEnd/>
              <a:tailEnd/>
            </a:ln>
          </p:spPr>
          <p:txBody>
            <a:bodyPr/>
            <a:lstStyle/>
            <a:p>
              <a:endParaRPr lang="en-US"/>
            </a:p>
          </p:txBody>
        </p:sp>
        <p:grpSp>
          <p:nvGrpSpPr>
            <p:cNvPr id="40100" name="Group 46"/>
            <p:cNvGrpSpPr>
              <a:grpSpLocks/>
            </p:cNvGrpSpPr>
            <p:nvPr/>
          </p:nvGrpSpPr>
          <p:grpSpPr bwMode="auto">
            <a:xfrm rot="20302575" flipH="1">
              <a:off x="1232" y="1357"/>
              <a:ext cx="348" cy="114"/>
              <a:chOff x="2528" y="1060"/>
              <a:chExt cx="894" cy="236"/>
            </a:xfrm>
          </p:grpSpPr>
          <p:grpSp>
            <p:nvGrpSpPr>
              <p:cNvPr id="40105" name="Group 47"/>
              <p:cNvGrpSpPr>
                <a:grpSpLocks/>
              </p:cNvGrpSpPr>
              <p:nvPr/>
            </p:nvGrpSpPr>
            <p:grpSpPr bwMode="auto">
              <a:xfrm>
                <a:off x="2528" y="1060"/>
                <a:ext cx="742" cy="186"/>
                <a:chOff x="1565" y="2568"/>
                <a:chExt cx="1118" cy="279"/>
              </a:xfrm>
            </p:grpSpPr>
            <p:sp>
              <p:nvSpPr>
                <p:cNvPr id="40036" name="AutoShape 48"/>
                <p:cNvSpPr>
                  <a:spLocks noChangeArrowheads="1"/>
                </p:cNvSpPr>
                <p:nvPr/>
              </p:nvSpPr>
              <p:spPr bwMode="gray">
                <a:xfrm rot="5263130">
                  <a:off x="1859"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37" name="AutoShape 49"/>
                <p:cNvSpPr>
                  <a:spLocks noChangeArrowheads="1"/>
                </p:cNvSpPr>
                <p:nvPr/>
              </p:nvSpPr>
              <p:spPr bwMode="gray">
                <a:xfrm rot="6078281">
                  <a:off x="1995"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38" name="AutoShape 50"/>
                <p:cNvSpPr>
                  <a:spLocks noChangeArrowheads="1"/>
                </p:cNvSpPr>
                <p:nvPr/>
              </p:nvSpPr>
              <p:spPr bwMode="gray">
                <a:xfrm rot="6373927">
                  <a:off x="2071" y="229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39" name="AutoShape 51"/>
                <p:cNvSpPr>
                  <a:spLocks noChangeArrowheads="1"/>
                </p:cNvSpPr>
                <p:nvPr/>
              </p:nvSpPr>
              <p:spPr bwMode="gray">
                <a:xfrm rot="6906312">
                  <a:off x="2161" y="232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grpSp>
          <p:grpSp>
            <p:nvGrpSpPr>
              <p:cNvPr id="40106" name="Group 52"/>
              <p:cNvGrpSpPr>
                <a:grpSpLocks/>
              </p:cNvGrpSpPr>
              <p:nvPr/>
            </p:nvGrpSpPr>
            <p:grpSpPr bwMode="auto">
              <a:xfrm rot="1353540">
                <a:off x="2680" y="1110"/>
                <a:ext cx="742" cy="186"/>
                <a:chOff x="1565" y="2568"/>
                <a:chExt cx="1118" cy="279"/>
              </a:xfrm>
            </p:grpSpPr>
            <p:sp>
              <p:nvSpPr>
                <p:cNvPr id="40032" name="AutoShape 53"/>
                <p:cNvSpPr>
                  <a:spLocks noChangeArrowheads="1"/>
                </p:cNvSpPr>
                <p:nvPr/>
              </p:nvSpPr>
              <p:spPr bwMode="gray">
                <a:xfrm rot="5263130">
                  <a:off x="1859"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33" name="AutoShape 54"/>
                <p:cNvSpPr>
                  <a:spLocks noChangeArrowheads="1"/>
                </p:cNvSpPr>
                <p:nvPr/>
              </p:nvSpPr>
              <p:spPr bwMode="gray">
                <a:xfrm rot="6078281">
                  <a:off x="1995"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34" name="AutoShape 55"/>
                <p:cNvSpPr>
                  <a:spLocks noChangeArrowheads="1"/>
                </p:cNvSpPr>
                <p:nvPr/>
              </p:nvSpPr>
              <p:spPr bwMode="gray">
                <a:xfrm rot="6373927">
                  <a:off x="2071" y="229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35" name="AutoShape 56"/>
                <p:cNvSpPr>
                  <a:spLocks noChangeArrowheads="1"/>
                </p:cNvSpPr>
                <p:nvPr/>
              </p:nvSpPr>
              <p:spPr bwMode="gray">
                <a:xfrm rot="6906312">
                  <a:off x="2161" y="232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grpSp>
        </p:grpSp>
        <p:grpSp>
          <p:nvGrpSpPr>
            <p:cNvPr id="40107" name="Group 57"/>
            <p:cNvGrpSpPr>
              <a:grpSpLocks/>
            </p:cNvGrpSpPr>
            <p:nvPr/>
          </p:nvGrpSpPr>
          <p:grpSpPr bwMode="auto">
            <a:xfrm rot="19687084" flipH="1">
              <a:off x="1003" y="1823"/>
              <a:ext cx="511" cy="115"/>
              <a:chOff x="2528" y="1060"/>
              <a:chExt cx="894" cy="236"/>
            </a:xfrm>
          </p:grpSpPr>
          <p:grpSp>
            <p:nvGrpSpPr>
              <p:cNvPr id="40108" name="Group 58"/>
              <p:cNvGrpSpPr>
                <a:grpSpLocks/>
              </p:cNvGrpSpPr>
              <p:nvPr/>
            </p:nvGrpSpPr>
            <p:grpSpPr bwMode="auto">
              <a:xfrm>
                <a:off x="2528" y="1060"/>
                <a:ext cx="742" cy="186"/>
                <a:chOff x="1565" y="2568"/>
                <a:chExt cx="1118" cy="279"/>
              </a:xfrm>
            </p:grpSpPr>
            <p:sp>
              <p:nvSpPr>
                <p:cNvPr id="40026" name="AutoShape 59"/>
                <p:cNvSpPr>
                  <a:spLocks noChangeArrowheads="1"/>
                </p:cNvSpPr>
                <p:nvPr/>
              </p:nvSpPr>
              <p:spPr bwMode="gray">
                <a:xfrm rot="5263130">
                  <a:off x="1859"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27" name="AutoShape 60"/>
                <p:cNvSpPr>
                  <a:spLocks noChangeArrowheads="1"/>
                </p:cNvSpPr>
                <p:nvPr/>
              </p:nvSpPr>
              <p:spPr bwMode="gray">
                <a:xfrm rot="6078281">
                  <a:off x="1995"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28" name="AutoShape 61"/>
                <p:cNvSpPr>
                  <a:spLocks noChangeArrowheads="1"/>
                </p:cNvSpPr>
                <p:nvPr/>
              </p:nvSpPr>
              <p:spPr bwMode="gray">
                <a:xfrm rot="6373927">
                  <a:off x="2071" y="229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29" name="AutoShape 62"/>
                <p:cNvSpPr>
                  <a:spLocks noChangeArrowheads="1"/>
                </p:cNvSpPr>
                <p:nvPr/>
              </p:nvSpPr>
              <p:spPr bwMode="gray">
                <a:xfrm rot="6906312">
                  <a:off x="2161" y="232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grpSp>
          <p:grpSp>
            <p:nvGrpSpPr>
              <p:cNvPr id="40117" name="Group 63"/>
              <p:cNvGrpSpPr>
                <a:grpSpLocks/>
              </p:cNvGrpSpPr>
              <p:nvPr/>
            </p:nvGrpSpPr>
            <p:grpSpPr bwMode="auto">
              <a:xfrm rot="1353540">
                <a:off x="2680" y="1110"/>
                <a:ext cx="742" cy="186"/>
                <a:chOff x="1565" y="2568"/>
                <a:chExt cx="1118" cy="279"/>
              </a:xfrm>
            </p:grpSpPr>
            <p:sp>
              <p:nvSpPr>
                <p:cNvPr id="40022" name="AutoShape 64"/>
                <p:cNvSpPr>
                  <a:spLocks noChangeArrowheads="1"/>
                </p:cNvSpPr>
                <p:nvPr/>
              </p:nvSpPr>
              <p:spPr bwMode="gray">
                <a:xfrm rot="5263130">
                  <a:off x="1859"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23" name="AutoShape 65"/>
                <p:cNvSpPr>
                  <a:spLocks noChangeArrowheads="1"/>
                </p:cNvSpPr>
                <p:nvPr/>
              </p:nvSpPr>
              <p:spPr bwMode="gray">
                <a:xfrm rot="6078281">
                  <a:off x="1995"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24" name="AutoShape 66"/>
                <p:cNvSpPr>
                  <a:spLocks noChangeArrowheads="1"/>
                </p:cNvSpPr>
                <p:nvPr/>
              </p:nvSpPr>
              <p:spPr bwMode="gray">
                <a:xfrm rot="6373927">
                  <a:off x="2071" y="229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25" name="AutoShape 67"/>
                <p:cNvSpPr>
                  <a:spLocks noChangeArrowheads="1"/>
                </p:cNvSpPr>
                <p:nvPr/>
              </p:nvSpPr>
              <p:spPr bwMode="gray">
                <a:xfrm rot="6906312">
                  <a:off x="2161" y="232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grpSp>
        </p:grpSp>
      </p:grpSp>
      <p:grpSp>
        <p:nvGrpSpPr>
          <p:cNvPr id="40118" name="Group 38"/>
          <p:cNvGrpSpPr>
            <a:grpSpLocks/>
          </p:cNvGrpSpPr>
          <p:nvPr/>
        </p:nvGrpSpPr>
        <p:grpSpPr bwMode="auto">
          <a:xfrm>
            <a:off x="10972801" y="1143000"/>
            <a:ext cx="977900" cy="914400"/>
            <a:chOff x="1008" y="1296"/>
            <a:chExt cx="891" cy="983"/>
          </a:xfrm>
        </p:grpSpPr>
        <p:grpSp>
          <p:nvGrpSpPr>
            <p:cNvPr id="40130" name="Group 39"/>
            <p:cNvGrpSpPr>
              <a:grpSpLocks/>
            </p:cNvGrpSpPr>
            <p:nvPr/>
          </p:nvGrpSpPr>
          <p:grpSpPr bwMode="auto">
            <a:xfrm>
              <a:off x="1067" y="1298"/>
              <a:ext cx="828" cy="981"/>
              <a:chOff x="1175" y="3418"/>
              <a:chExt cx="381" cy="436"/>
            </a:xfrm>
          </p:grpSpPr>
          <p:sp>
            <p:nvSpPr>
              <p:cNvPr id="40011" name="Freeform 40"/>
              <p:cNvSpPr>
                <a:spLocks/>
              </p:cNvSpPr>
              <p:nvPr/>
            </p:nvSpPr>
            <p:spPr bwMode="gray">
              <a:xfrm>
                <a:off x="1175" y="3589"/>
                <a:ext cx="381" cy="265"/>
              </a:xfrm>
              <a:custGeom>
                <a:avLst/>
                <a:gdLst>
                  <a:gd name="T0" fmla="*/ 73 w 630"/>
                  <a:gd name="T1" fmla="*/ 2 h 439"/>
                  <a:gd name="T2" fmla="*/ 11 w 630"/>
                  <a:gd name="T3" fmla="*/ 97 h 439"/>
                  <a:gd name="T4" fmla="*/ 129 w 630"/>
                  <a:gd name="T5" fmla="*/ 97 h 439"/>
                  <a:gd name="T6" fmla="*/ 73 w 630"/>
                  <a:gd name="T7" fmla="*/ 2 h 439"/>
                  <a:gd name="T8" fmla="*/ 0 60000 65536"/>
                  <a:gd name="T9" fmla="*/ 0 60000 65536"/>
                  <a:gd name="T10" fmla="*/ 0 60000 65536"/>
                  <a:gd name="T11" fmla="*/ 0 60000 65536"/>
                  <a:gd name="T12" fmla="*/ 0 w 630"/>
                  <a:gd name="T13" fmla="*/ 0 h 439"/>
                  <a:gd name="T14" fmla="*/ 630 w 630"/>
                  <a:gd name="T15" fmla="*/ 439 h 439"/>
                </a:gdLst>
                <a:ahLst/>
                <a:cxnLst>
                  <a:cxn ang="T8">
                    <a:pos x="T0" y="T1"/>
                  </a:cxn>
                  <a:cxn ang="T9">
                    <a:pos x="T2" y="T3"/>
                  </a:cxn>
                  <a:cxn ang="T10">
                    <a:pos x="T4" y="T5"/>
                  </a:cxn>
                  <a:cxn ang="T11">
                    <a:pos x="T6" y="T7"/>
                  </a:cxn>
                </a:cxnLst>
                <a:rect l="T12" t="T13" r="T14" b="T15"/>
                <a:pathLst>
                  <a:path w="630" h="439">
                    <a:moveTo>
                      <a:pt x="327" y="12"/>
                    </a:moveTo>
                    <a:cubicBezTo>
                      <a:pt x="57" y="0"/>
                      <a:pt x="0" y="366"/>
                      <a:pt x="52" y="439"/>
                    </a:cubicBezTo>
                    <a:lnTo>
                      <a:pt x="584" y="439"/>
                    </a:lnTo>
                    <a:cubicBezTo>
                      <a:pt x="630" y="368"/>
                      <a:pt x="597" y="24"/>
                      <a:pt x="327" y="12"/>
                    </a:cubicBezTo>
                    <a:close/>
                  </a:path>
                </a:pathLst>
              </a:custGeom>
              <a:gradFill rotWithShape="1">
                <a:gsLst>
                  <a:gs pos="0">
                    <a:srgbClr val="993300"/>
                  </a:gs>
                  <a:gs pos="100000">
                    <a:srgbClr val="471800"/>
                  </a:gs>
                </a:gsLst>
                <a:lin ang="5400000" scaled="1"/>
              </a:gradFill>
              <a:ln w="9525">
                <a:round/>
                <a:headEnd/>
                <a:tailEnd/>
              </a:ln>
              <a:scene3d>
                <a:camera prst="legacyPerspectiveTopRight"/>
                <a:lightRig rig="legacyFlat2" dir="b"/>
              </a:scene3d>
              <a:sp3d extrusionH="227000" prstMaterial="legacyMatte">
                <a:bevelT w="13500" h="13500" prst="angle"/>
                <a:bevelB w="13500" h="13500" prst="angle"/>
                <a:extrusionClr>
                  <a:srgbClr val="077F07"/>
                </a:extrusionClr>
              </a:sp3d>
            </p:spPr>
            <p:txBody>
              <a:bodyPr wrap="none" anchor="ctr">
                <a:flatTx/>
              </a:bodyPr>
              <a:lstStyle/>
              <a:p>
                <a:endParaRPr lang="en-US"/>
              </a:p>
            </p:txBody>
          </p:sp>
          <p:sp>
            <p:nvSpPr>
              <p:cNvPr id="40012" name="Oval 41"/>
              <p:cNvSpPr>
                <a:spLocks noChangeArrowheads="1"/>
              </p:cNvSpPr>
              <p:nvPr/>
            </p:nvSpPr>
            <p:spPr bwMode="gray">
              <a:xfrm>
                <a:off x="1278" y="3418"/>
                <a:ext cx="185" cy="195"/>
              </a:xfrm>
              <a:prstGeom prst="ellipse">
                <a:avLst/>
              </a:prstGeom>
              <a:gradFill rotWithShape="1">
                <a:gsLst>
                  <a:gs pos="0">
                    <a:srgbClr val="993300"/>
                  </a:gs>
                  <a:gs pos="100000">
                    <a:srgbClr val="471800"/>
                  </a:gs>
                </a:gsLst>
                <a:lin ang="5400000" scaled="1"/>
              </a:gradFill>
              <a:ln w="9525">
                <a:round/>
                <a:headEnd/>
                <a:tailEnd/>
              </a:ln>
              <a:scene3d>
                <a:camera prst="legacyPerspectiveTopRight"/>
                <a:lightRig rig="legacyFlat2" dir="b"/>
              </a:scene3d>
              <a:sp3d extrusionH="227000" prstMaterial="legacyMatte">
                <a:bevelT w="13500" h="13500" prst="angle"/>
                <a:bevelB w="13500" h="13500" prst="angle"/>
                <a:extrusionClr>
                  <a:srgbClr val="077F07"/>
                </a:extrusionClr>
              </a:sp3d>
            </p:spPr>
            <p:txBody>
              <a:bodyPr wrap="none" anchor="ctr">
                <a:flatTx/>
              </a:bodyPr>
              <a:lstStyle/>
              <a:p>
                <a:endParaRPr lang="en-US" u="none"/>
              </a:p>
            </p:txBody>
          </p:sp>
        </p:grpSp>
        <p:sp>
          <p:nvSpPr>
            <p:cNvPr id="39985" name="Freeform 42"/>
            <p:cNvSpPr>
              <a:spLocks/>
            </p:cNvSpPr>
            <p:nvPr/>
          </p:nvSpPr>
          <p:spPr bwMode="gray">
            <a:xfrm>
              <a:off x="1072" y="1679"/>
              <a:ext cx="827" cy="598"/>
            </a:xfrm>
            <a:custGeom>
              <a:avLst/>
              <a:gdLst>
                <a:gd name="T0" fmla="*/ 739 w 630"/>
                <a:gd name="T1" fmla="*/ 30 h 439"/>
                <a:gd name="T2" fmla="*/ 117 w 630"/>
                <a:gd name="T3" fmla="*/ 1110 h 439"/>
                <a:gd name="T4" fmla="*/ 1322 w 630"/>
                <a:gd name="T5" fmla="*/ 1110 h 439"/>
                <a:gd name="T6" fmla="*/ 739 w 630"/>
                <a:gd name="T7" fmla="*/ 30 h 439"/>
                <a:gd name="T8" fmla="*/ 0 60000 65536"/>
                <a:gd name="T9" fmla="*/ 0 60000 65536"/>
                <a:gd name="T10" fmla="*/ 0 60000 65536"/>
                <a:gd name="T11" fmla="*/ 0 60000 65536"/>
                <a:gd name="T12" fmla="*/ 0 w 630"/>
                <a:gd name="T13" fmla="*/ 0 h 439"/>
                <a:gd name="T14" fmla="*/ 630 w 630"/>
                <a:gd name="T15" fmla="*/ 439 h 439"/>
              </a:gdLst>
              <a:ahLst/>
              <a:cxnLst>
                <a:cxn ang="T8">
                  <a:pos x="T0" y="T1"/>
                </a:cxn>
                <a:cxn ang="T9">
                  <a:pos x="T2" y="T3"/>
                </a:cxn>
                <a:cxn ang="T10">
                  <a:pos x="T4" y="T5"/>
                </a:cxn>
                <a:cxn ang="T11">
                  <a:pos x="T6" y="T7"/>
                </a:cxn>
              </a:cxnLst>
              <a:rect l="T12" t="T13" r="T14" b="T15"/>
              <a:pathLst>
                <a:path w="630" h="439">
                  <a:moveTo>
                    <a:pt x="327" y="12"/>
                  </a:moveTo>
                  <a:cubicBezTo>
                    <a:pt x="57" y="0"/>
                    <a:pt x="0" y="366"/>
                    <a:pt x="52" y="439"/>
                  </a:cubicBezTo>
                  <a:lnTo>
                    <a:pt x="584" y="439"/>
                  </a:lnTo>
                  <a:cubicBezTo>
                    <a:pt x="630" y="368"/>
                    <a:pt x="597" y="24"/>
                    <a:pt x="327" y="12"/>
                  </a:cubicBezTo>
                  <a:close/>
                </a:path>
              </a:pathLst>
            </a:custGeom>
            <a:gradFill rotWithShape="1">
              <a:gsLst>
                <a:gs pos="0">
                  <a:srgbClr val="002D2F"/>
                </a:gs>
                <a:gs pos="100000">
                  <a:srgbClr val="00ABB4"/>
                </a:gs>
              </a:gsLst>
              <a:lin ang="2700000" scaled="1"/>
            </a:gradFill>
            <a:ln w="9525" cap="flat" cmpd="sng">
              <a:noFill/>
              <a:prstDash val="solid"/>
              <a:round/>
              <a:headEnd/>
              <a:tailEnd/>
            </a:ln>
          </p:spPr>
          <p:txBody>
            <a:bodyPr wrap="none" anchor="ctr"/>
            <a:lstStyle/>
            <a:p>
              <a:endParaRPr lang="en-US"/>
            </a:p>
          </p:txBody>
        </p:sp>
        <p:sp>
          <p:nvSpPr>
            <p:cNvPr id="39986" name="Freeform 43"/>
            <p:cNvSpPr>
              <a:spLocks/>
            </p:cNvSpPr>
            <p:nvPr/>
          </p:nvSpPr>
          <p:spPr bwMode="gray">
            <a:xfrm>
              <a:off x="1234" y="1717"/>
              <a:ext cx="510" cy="190"/>
            </a:xfrm>
            <a:custGeom>
              <a:avLst/>
              <a:gdLst>
                <a:gd name="T0" fmla="*/ 75 w 1321"/>
                <a:gd name="T1" fmla="*/ 8 h 712"/>
                <a:gd name="T2" fmla="*/ 76 w 1321"/>
                <a:gd name="T3" fmla="*/ 8 h 712"/>
                <a:gd name="T4" fmla="*/ 76 w 1321"/>
                <a:gd name="T5" fmla="*/ 9 h 712"/>
                <a:gd name="T6" fmla="*/ 76 w 1321"/>
                <a:gd name="T7" fmla="*/ 10 h 712"/>
                <a:gd name="T8" fmla="*/ 75 w 1321"/>
                <a:gd name="T9" fmla="*/ 10 h 712"/>
                <a:gd name="T10" fmla="*/ 73 w 1321"/>
                <a:gd name="T11" fmla="*/ 11 h 712"/>
                <a:gd name="T12" fmla="*/ 71 w 1321"/>
                <a:gd name="T13" fmla="*/ 11 h 712"/>
                <a:gd name="T14" fmla="*/ 69 w 1321"/>
                <a:gd name="T15" fmla="*/ 12 h 712"/>
                <a:gd name="T16" fmla="*/ 66 w 1321"/>
                <a:gd name="T17" fmla="*/ 12 h 712"/>
                <a:gd name="T18" fmla="*/ 63 w 1321"/>
                <a:gd name="T19" fmla="*/ 13 h 712"/>
                <a:gd name="T20" fmla="*/ 59 w 1321"/>
                <a:gd name="T21" fmla="*/ 13 h 712"/>
                <a:gd name="T22" fmla="*/ 56 w 1321"/>
                <a:gd name="T23" fmla="*/ 13 h 712"/>
                <a:gd name="T24" fmla="*/ 52 w 1321"/>
                <a:gd name="T25" fmla="*/ 13 h 712"/>
                <a:gd name="T26" fmla="*/ 47 w 1321"/>
                <a:gd name="T27" fmla="*/ 13 h 712"/>
                <a:gd name="T28" fmla="*/ 46 w 1321"/>
                <a:gd name="T29" fmla="*/ 14 h 712"/>
                <a:gd name="T30" fmla="*/ 27 w 1321"/>
                <a:gd name="T31" fmla="*/ 14 h 712"/>
                <a:gd name="T32" fmla="*/ 27 w 1321"/>
                <a:gd name="T33" fmla="*/ 14 h 712"/>
                <a:gd name="T34" fmla="*/ 24 w 1321"/>
                <a:gd name="T35" fmla="*/ 13 h 712"/>
                <a:gd name="T36" fmla="*/ 20 w 1321"/>
                <a:gd name="T37" fmla="*/ 13 h 712"/>
                <a:gd name="T38" fmla="*/ 17 w 1321"/>
                <a:gd name="T39" fmla="*/ 13 h 712"/>
                <a:gd name="T40" fmla="*/ 14 w 1321"/>
                <a:gd name="T41" fmla="*/ 13 h 712"/>
                <a:gd name="T42" fmla="*/ 11 w 1321"/>
                <a:gd name="T43" fmla="*/ 13 h 712"/>
                <a:gd name="T44" fmla="*/ 8 w 1321"/>
                <a:gd name="T45" fmla="*/ 13 h 712"/>
                <a:gd name="T46" fmla="*/ 6 w 1321"/>
                <a:gd name="T47" fmla="*/ 12 h 712"/>
                <a:gd name="T48" fmla="*/ 4 w 1321"/>
                <a:gd name="T49" fmla="*/ 12 h 712"/>
                <a:gd name="T50" fmla="*/ 2 w 1321"/>
                <a:gd name="T51" fmla="*/ 11 h 712"/>
                <a:gd name="T52" fmla="*/ 1 w 1321"/>
                <a:gd name="T53" fmla="*/ 11 h 712"/>
                <a:gd name="T54" fmla="*/ 0 w 1321"/>
                <a:gd name="T55" fmla="*/ 10 h 712"/>
                <a:gd name="T56" fmla="*/ 0 w 1321"/>
                <a:gd name="T57" fmla="*/ 10 h 712"/>
                <a:gd name="T58" fmla="*/ 0 w 1321"/>
                <a:gd name="T59" fmla="*/ 10 h 712"/>
                <a:gd name="T60" fmla="*/ 0 w 1321"/>
                <a:gd name="T61" fmla="*/ 9 h 712"/>
                <a:gd name="T62" fmla="*/ 1 w 1321"/>
                <a:gd name="T63" fmla="*/ 9 h 712"/>
                <a:gd name="T64" fmla="*/ 3 w 1321"/>
                <a:gd name="T65" fmla="*/ 7 h 712"/>
                <a:gd name="T66" fmla="*/ 5 w 1321"/>
                <a:gd name="T67" fmla="*/ 6 h 712"/>
                <a:gd name="T68" fmla="*/ 8 w 1321"/>
                <a:gd name="T69" fmla="*/ 5 h 712"/>
                <a:gd name="T70" fmla="*/ 12 w 1321"/>
                <a:gd name="T71" fmla="*/ 3 h 712"/>
                <a:gd name="T72" fmla="*/ 15 w 1321"/>
                <a:gd name="T73" fmla="*/ 2 h 712"/>
                <a:gd name="T74" fmla="*/ 20 w 1321"/>
                <a:gd name="T75" fmla="*/ 2 h 712"/>
                <a:gd name="T76" fmla="*/ 24 w 1321"/>
                <a:gd name="T77" fmla="*/ 1 h 712"/>
                <a:gd name="T78" fmla="*/ 29 w 1321"/>
                <a:gd name="T79" fmla="*/ 1 h 712"/>
                <a:gd name="T80" fmla="*/ 33 w 1321"/>
                <a:gd name="T81" fmla="*/ 0 h 712"/>
                <a:gd name="T82" fmla="*/ 39 w 1321"/>
                <a:gd name="T83" fmla="*/ 0 h 712"/>
                <a:gd name="T84" fmla="*/ 39 w 1321"/>
                <a:gd name="T85" fmla="*/ 0 h 712"/>
                <a:gd name="T86" fmla="*/ 44 w 1321"/>
                <a:gd name="T87" fmla="*/ 0 h 712"/>
                <a:gd name="T88" fmla="*/ 49 w 1321"/>
                <a:gd name="T89" fmla="*/ 1 h 712"/>
                <a:gd name="T90" fmla="*/ 54 w 1321"/>
                <a:gd name="T91" fmla="*/ 1 h 712"/>
                <a:gd name="T92" fmla="*/ 58 w 1321"/>
                <a:gd name="T93" fmla="*/ 2 h 712"/>
                <a:gd name="T94" fmla="*/ 62 w 1321"/>
                <a:gd name="T95" fmla="*/ 3 h 712"/>
                <a:gd name="T96" fmla="*/ 66 w 1321"/>
                <a:gd name="T97" fmla="*/ 4 h 712"/>
                <a:gd name="T98" fmla="*/ 69 w 1321"/>
                <a:gd name="T99" fmla="*/ 5 h 712"/>
                <a:gd name="T100" fmla="*/ 73 w 1321"/>
                <a:gd name="T101" fmla="*/ 6 h 712"/>
                <a:gd name="T102" fmla="*/ 75 w 1321"/>
                <a:gd name="T103" fmla="*/ 8 h 712"/>
                <a:gd name="T104" fmla="*/ 75 w 1321"/>
                <a:gd name="T105" fmla="*/ 8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alpha val="50000"/>
                  </a:srgbClr>
                </a:gs>
                <a:gs pos="100000">
                  <a:srgbClr val="009CA4">
                    <a:alpha val="17998"/>
                  </a:srgbClr>
                </a:gs>
              </a:gsLst>
              <a:lin ang="5400000" scaled="1"/>
            </a:gradFill>
            <a:ln w="0">
              <a:noFill/>
              <a:prstDash val="solid"/>
              <a:round/>
              <a:headEnd/>
              <a:tailEnd/>
            </a:ln>
          </p:spPr>
          <p:txBody>
            <a:bodyPr/>
            <a:lstStyle/>
            <a:p>
              <a:endParaRPr lang="en-US"/>
            </a:p>
          </p:txBody>
        </p:sp>
        <p:sp>
          <p:nvSpPr>
            <p:cNvPr id="39987" name="Oval 44"/>
            <p:cNvSpPr>
              <a:spLocks noChangeArrowheads="1"/>
            </p:cNvSpPr>
            <p:nvPr/>
          </p:nvSpPr>
          <p:spPr bwMode="gray">
            <a:xfrm>
              <a:off x="1295" y="1296"/>
              <a:ext cx="403" cy="440"/>
            </a:xfrm>
            <a:prstGeom prst="ellipse">
              <a:avLst/>
            </a:prstGeom>
            <a:gradFill rotWithShape="1">
              <a:gsLst>
                <a:gs pos="0">
                  <a:srgbClr val="005C60"/>
                </a:gs>
                <a:gs pos="50000">
                  <a:srgbClr val="00A4AC"/>
                </a:gs>
                <a:gs pos="100000">
                  <a:srgbClr val="005C60"/>
                </a:gs>
              </a:gsLst>
              <a:lin ang="5400000" scaled="1"/>
            </a:gradFill>
            <a:ln w="9525" algn="ctr">
              <a:noFill/>
              <a:round/>
              <a:headEnd/>
              <a:tailEnd/>
            </a:ln>
          </p:spPr>
          <p:txBody>
            <a:bodyPr wrap="none" anchor="ctr"/>
            <a:lstStyle/>
            <a:p>
              <a:endParaRPr lang="en-US" u="none"/>
            </a:p>
          </p:txBody>
        </p:sp>
        <p:sp>
          <p:nvSpPr>
            <p:cNvPr id="39988" name="Freeform 45"/>
            <p:cNvSpPr>
              <a:spLocks/>
            </p:cNvSpPr>
            <p:nvPr/>
          </p:nvSpPr>
          <p:spPr bwMode="gray">
            <a:xfrm>
              <a:off x="1336" y="1303"/>
              <a:ext cx="319" cy="145"/>
            </a:xfrm>
            <a:custGeom>
              <a:avLst/>
              <a:gdLst>
                <a:gd name="T0" fmla="*/ 18 w 1321"/>
                <a:gd name="T1" fmla="*/ 3 h 712"/>
                <a:gd name="T2" fmla="*/ 19 w 1321"/>
                <a:gd name="T3" fmla="*/ 4 h 712"/>
                <a:gd name="T4" fmla="*/ 19 w 1321"/>
                <a:gd name="T5" fmla="*/ 4 h 712"/>
                <a:gd name="T6" fmla="*/ 19 w 1321"/>
                <a:gd name="T7" fmla="*/ 4 h 712"/>
                <a:gd name="T8" fmla="*/ 18 w 1321"/>
                <a:gd name="T9" fmla="*/ 5 h 712"/>
                <a:gd name="T10" fmla="*/ 18 w 1321"/>
                <a:gd name="T11" fmla="*/ 5 h 712"/>
                <a:gd name="T12" fmla="*/ 17 w 1321"/>
                <a:gd name="T13" fmla="*/ 5 h 712"/>
                <a:gd name="T14" fmla="*/ 17 w 1321"/>
                <a:gd name="T15" fmla="*/ 5 h 712"/>
                <a:gd name="T16" fmla="*/ 16 w 1321"/>
                <a:gd name="T17" fmla="*/ 5 h 712"/>
                <a:gd name="T18" fmla="*/ 15 w 1321"/>
                <a:gd name="T19" fmla="*/ 6 h 712"/>
                <a:gd name="T20" fmla="*/ 14 w 1321"/>
                <a:gd name="T21" fmla="*/ 6 h 712"/>
                <a:gd name="T22" fmla="*/ 14 w 1321"/>
                <a:gd name="T23" fmla="*/ 6 h 712"/>
                <a:gd name="T24" fmla="*/ 13 w 1321"/>
                <a:gd name="T25" fmla="*/ 6 h 712"/>
                <a:gd name="T26" fmla="*/ 12 w 1321"/>
                <a:gd name="T27" fmla="*/ 6 h 712"/>
                <a:gd name="T28" fmla="*/ 11 w 1321"/>
                <a:gd name="T29" fmla="*/ 6 h 712"/>
                <a:gd name="T30" fmla="*/ 7 w 1321"/>
                <a:gd name="T31" fmla="*/ 6 h 712"/>
                <a:gd name="T32" fmla="*/ 7 w 1321"/>
                <a:gd name="T33" fmla="*/ 6 h 712"/>
                <a:gd name="T34" fmla="*/ 6 w 1321"/>
                <a:gd name="T35" fmla="*/ 6 h 712"/>
                <a:gd name="T36" fmla="*/ 5 w 1321"/>
                <a:gd name="T37" fmla="*/ 6 h 712"/>
                <a:gd name="T38" fmla="*/ 4 w 1321"/>
                <a:gd name="T39" fmla="*/ 6 h 712"/>
                <a:gd name="T40" fmla="*/ 3 w 1321"/>
                <a:gd name="T41" fmla="*/ 6 h 712"/>
                <a:gd name="T42" fmla="*/ 3 w 1321"/>
                <a:gd name="T43" fmla="*/ 6 h 712"/>
                <a:gd name="T44" fmla="*/ 2 w 1321"/>
                <a:gd name="T45" fmla="*/ 5 h 712"/>
                <a:gd name="T46" fmla="*/ 1 w 1321"/>
                <a:gd name="T47" fmla="*/ 5 h 712"/>
                <a:gd name="T48" fmla="*/ 1 w 1321"/>
                <a:gd name="T49" fmla="*/ 5 h 712"/>
                <a:gd name="T50" fmla="*/ 0 w 1321"/>
                <a:gd name="T51" fmla="*/ 5 h 712"/>
                <a:gd name="T52" fmla="*/ 0 w 1321"/>
                <a:gd name="T53" fmla="*/ 5 h 712"/>
                <a:gd name="T54" fmla="*/ 0 w 1321"/>
                <a:gd name="T55" fmla="*/ 5 h 712"/>
                <a:gd name="T56" fmla="*/ 0 w 1321"/>
                <a:gd name="T57" fmla="*/ 4 h 712"/>
                <a:gd name="T58" fmla="*/ 0 w 1321"/>
                <a:gd name="T59" fmla="*/ 4 h 712"/>
                <a:gd name="T60" fmla="*/ 0 w 1321"/>
                <a:gd name="T61" fmla="*/ 4 h 712"/>
                <a:gd name="T62" fmla="*/ 0 w 1321"/>
                <a:gd name="T63" fmla="*/ 4 h 712"/>
                <a:gd name="T64" fmla="*/ 1 w 1321"/>
                <a:gd name="T65" fmla="*/ 3 h 712"/>
                <a:gd name="T66" fmla="*/ 1 w 1321"/>
                <a:gd name="T67" fmla="*/ 2 h 712"/>
                <a:gd name="T68" fmla="*/ 2 w 1321"/>
                <a:gd name="T69" fmla="*/ 2 h 712"/>
                <a:gd name="T70" fmla="*/ 3 w 1321"/>
                <a:gd name="T71" fmla="*/ 1 h 712"/>
                <a:gd name="T72" fmla="*/ 4 w 1321"/>
                <a:gd name="T73" fmla="*/ 1 h 712"/>
                <a:gd name="T74" fmla="*/ 5 w 1321"/>
                <a:gd name="T75" fmla="*/ 1 h 712"/>
                <a:gd name="T76" fmla="*/ 6 w 1321"/>
                <a:gd name="T77" fmla="*/ 0 h 712"/>
                <a:gd name="T78" fmla="*/ 7 w 1321"/>
                <a:gd name="T79" fmla="*/ 0 h 712"/>
                <a:gd name="T80" fmla="*/ 8 w 1321"/>
                <a:gd name="T81" fmla="*/ 0 h 712"/>
                <a:gd name="T82" fmla="*/ 9 w 1321"/>
                <a:gd name="T83" fmla="*/ 0 h 712"/>
                <a:gd name="T84" fmla="*/ 9 w 1321"/>
                <a:gd name="T85" fmla="*/ 0 h 712"/>
                <a:gd name="T86" fmla="*/ 11 w 1321"/>
                <a:gd name="T87" fmla="*/ 0 h 712"/>
                <a:gd name="T88" fmla="*/ 12 w 1321"/>
                <a:gd name="T89" fmla="*/ 0 h 712"/>
                <a:gd name="T90" fmla="*/ 13 w 1321"/>
                <a:gd name="T91" fmla="*/ 0 h 712"/>
                <a:gd name="T92" fmla="*/ 14 w 1321"/>
                <a:gd name="T93" fmla="*/ 1 h 712"/>
                <a:gd name="T94" fmla="*/ 15 w 1321"/>
                <a:gd name="T95" fmla="*/ 1 h 712"/>
                <a:gd name="T96" fmla="*/ 16 w 1321"/>
                <a:gd name="T97" fmla="*/ 2 h 712"/>
                <a:gd name="T98" fmla="*/ 17 w 1321"/>
                <a:gd name="T99" fmla="*/ 2 h 712"/>
                <a:gd name="T100" fmla="*/ 18 w 1321"/>
                <a:gd name="T101" fmla="*/ 3 h 712"/>
                <a:gd name="T102" fmla="*/ 18 w 1321"/>
                <a:gd name="T103" fmla="*/ 3 h 712"/>
                <a:gd name="T104" fmla="*/ 18 w 1321"/>
                <a:gd name="T105" fmla="*/ 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alpha val="50000"/>
                  </a:srgbClr>
                </a:gs>
                <a:gs pos="100000">
                  <a:srgbClr val="59D3D9">
                    <a:alpha val="17998"/>
                  </a:srgbClr>
                </a:gs>
              </a:gsLst>
              <a:lin ang="5400000" scaled="1"/>
            </a:gradFill>
            <a:ln w="0">
              <a:noFill/>
              <a:prstDash val="solid"/>
              <a:round/>
              <a:headEnd/>
              <a:tailEnd/>
            </a:ln>
          </p:spPr>
          <p:txBody>
            <a:bodyPr/>
            <a:lstStyle/>
            <a:p>
              <a:endParaRPr lang="en-US"/>
            </a:p>
          </p:txBody>
        </p:sp>
        <p:grpSp>
          <p:nvGrpSpPr>
            <p:cNvPr id="40132" name="Group 46"/>
            <p:cNvGrpSpPr>
              <a:grpSpLocks/>
            </p:cNvGrpSpPr>
            <p:nvPr/>
          </p:nvGrpSpPr>
          <p:grpSpPr bwMode="auto">
            <a:xfrm rot="20302575" flipH="1">
              <a:off x="1232" y="1357"/>
              <a:ext cx="348" cy="114"/>
              <a:chOff x="2528" y="1060"/>
              <a:chExt cx="894" cy="236"/>
            </a:xfrm>
          </p:grpSpPr>
          <p:grpSp>
            <p:nvGrpSpPr>
              <p:cNvPr id="40134" name="Group 47"/>
              <p:cNvGrpSpPr>
                <a:grpSpLocks/>
              </p:cNvGrpSpPr>
              <p:nvPr/>
            </p:nvGrpSpPr>
            <p:grpSpPr bwMode="auto">
              <a:xfrm>
                <a:off x="2528" y="1060"/>
                <a:ext cx="742" cy="186"/>
                <a:chOff x="1565" y="2568"/>
                <a:chExt cx="1118" cy="279"/>
              </a:xfrm>
            </p:grpSpPr>
            <p:sp>
              <p:nvSpPr>
                <p:cNvPr id="40007" name="AutoShape 48"/>
                <p:cNvSpPr>
                  <a:spLocks noChangeArrowheads="1"/>
                </p:cNvSpPr>
                <p:nvPr/>
              </p:nvSpPr>
              <p:spPr bwMode="gray">
                <a:xfrm rot="5263130">
                  <a:off x="1859"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08" name="AutoShape 49"/>
                <p:cNvSpPr>
                  <a:spLocks noChangeArrowheads="1"/>
                </p:cNvSpPr>
                <p:nvPr/>
              </p:nvSpPr>
              <p:spPr bwMode="gray">
                <a:xfrm rot="6078281">
                  <a:off x="1995"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09" name="AutoShape 50"/>
                <p:cNvSpPr>
                  <a:spLocks noChangeArrowheads="1"/>
                </p:cNvSpPr>
                <p:nvPr/>
              </p:nvSpPr>
              <p:spPr bwMode="gray">
                <a:xfrm rot="6373927">
                  <a:off x="2071" y="229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10" name="AutoShape 51"/>
                <p:cNvSpPr>
                  <a:spLocks noChangeArrowheads="1"/>
                </p:cNvSpPr>
                <p:nvPr/>
              </p:nvSpPr>
              <p:spPr bwMode="gray">
                <a:xfrm rot="6906312">
                  <a:off x="2161" y="232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grpSp>
          <p:grpSp>
            <p:nvGrpSpPr>
              <p:cNvPr id="40136" name="Group 52"/>
              <p:cNvGrpSpPr>
                <a:grpSpLocks/>
              </p:cNvGrpSpPr>
              <p:nvPr/>
            </p:nvGrpSpPr>
            <p:grpSpPr bwMode="auto">
              <a:xfrm rot="1353540">
                <a:off x="2680" y="1110"/>
                <a:ext cx="742" cy="186"/>
                <a:chOff x="1565" y="2568"/>
                <a:chExt cx="1118" cy="279"/>
              </a:xfrm>
            </p:grpSpPr>
            <p:sp>
              <p:nvSpPr>
                <p:cNvPr id="40003" name="AutoShape 53"/>
                <p:cNvSpPr>
                  <a:spLocks noChangeArrowheads="1"/>
                </p:cNvSpPr>
                <p:nvPr/>
              </p:nvSpPr>
              <p:spPr bwMode="gray">
                <a:xfrm rot="5263130">
                  <a:off x="1859"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04" name="AutoShape 54"/>
                <p:cNvSpPr>
                  <a:spLocks noChangeArrowheads="1"/>
                </p:cNvSpPr>
                <p:nvPr/>
              </p:nvSpPr>
              <p:spPr bwMode="gray">
                <a:xfrm rot="6078281">
                  <a:off x="1995"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05" name="AutoShape 55"/>
                <p:cNvSpPr>
                  <a:spLocks noChangeArrowheads="1"/>
                </p:cNvSpPr>
                <p:nvPr/>
              </p:nvSpPr>
              <p:spPr bwMode="gray">
                <a:xfrm rot="6373927">
                  <a:off x="2071" y="229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06" name="AutoShape 56"/>
                <p:cNvSpPr>
                  <a:spLocks noChangeArrowheads="1"/>
                </p:cNvSpPr>
                <p:nvPr/>
              </p:nvSpPr>
              <p:spPr bwMode="gray">
                <a:xfrm rot="6906312">
                  <a:off x="2161" y="232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grpSp>
        </p:grpSp>
        <p:grpSp>
          <p:nvGrpSpPr>
            <p:cNvPr id="40137" name="Group 57"/>
            <p:cNvGrpSpPr>
              <a:grpSpLocks/>
            </p:cNvGrpSpPr>
            <p:nvPr/>
          </p:nvGrpSpPr>
          <p:grpSpPr bwMode="auto">
            <a:xfrm rot="19687084" flipH="1">
              <a:off x="1003" y="1823"/>
              <a:ext cx="511" cy="115"/>
              <a:chOff x="2528" y="1060"/>
              <a:chExt cx="894" cy="236"/>
            </a:xfrm>
          </p:grpSpPr>
          <p:grpSp>
            <p:nvGrpSpPr>
              <p:cNvPr id="40138" name="Group 58"/>
              <p:cNvGrpSpPr>
                <a:grpSpLocks/>
              </p:cNvGrpSpPr>
              <p:nvPr/>
            </p:nvGrpSpPr>
            <p:grpSpPr bwMode="auto">
              <a:xfrm>
                <a:off x="2528" y="1060"/>
                <a:ext cx="742" cy="186"/>
                <a:chOff x="1565" y="2568"/>
                <a:chExt cx="1118" cy="279"/>
              </a:xfrm>
            </p:grpSpPr>
            <p:sp>
              <p:nvSpPr>
                <p:cNvPr id="39997" name="AutoShape 59"/>
                <p:cNvSpPr>
                  <a:spLocks noChangeArrowheads="1"/>
                </p:cNvSpPr>
                <p:nvPr/>
              </p:nvSpPr>
              <p:spPr bwMode="gray">
                <a:xfrm rot="5263130">
                  <a:off x="1859"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39998" name="AutoShape 60"/>
                <p:cNvSpPr>
                  <a:spLocks noChangeArrowheads="1"/>
                </p:cNvSpPr>
                <p:nvPr/>
              </p:nvSpPr>
              <p:spPr bwMode="gray">
                <a:xfrm rot="6078281">
                  <a:off x="1995"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39999" name="AutoShape 61"/>
                <p:cNvSpPr>
                  <a:spLocks noChangeArrowheads="1"/>
                </p:cNvSpPr>
                <p:nvPr/>
              </p:nvSpPr>
              <p:spPr bwMode="gray">
                <a:xfrm rot="6373927">
                  <a:off x="2071" y="229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40000" name="AutoShape 62"/>
                <p:cNvSpPr>
                  <a:spLocks noChangeArrowheads="1"/>
                </p:cNvSpPr>
                <p:nvPr/>
              </p:nvSpPr>
              <p:spPr bwMode="gray">
                <a:xfrm rot="6906312">
                  <a:off x="2161" y="232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grpSp>
          <p:grpSp>
            <p:nvGrpSpPr>
              <p:cNvPr id="40139" name="Group 63"/>
              <p:cNvGrpSpPr>
                <a:grpSpLocks/>
              </p:cNvGrpSpPr>
              <p:nvPr/>
            </p:nvGrpSpPr>
            <p:grpSpPr bwMode="auto">
              <a:xfrm rot="1353540">
                <a:off x="2680" y="1110"/>
                <a:ext cx="742" cy="186"/>
                <a:chOff x="1565" y="2568"/>
                <a:chExt cx="1118" cy="279"/>
              </a:xfrm>
            </p:grpSpPr>
            <p:sp>
              <p:nvSpPr>
                <p:cNvPr id="39993" name="AutoShape 64"/>
                <p:cNvSpPr>
                  <a:spLocks noChangeArrowheads="1"/>
                </p:cNvSpPr>
                <p:nvPr/>
              </p:nvSpPr>
              <p:spPr bwMode="gray">
                <a:xfrm rot="5263130">
                  <a:off x="1859"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39994" name="AutoShape 65"/>
                <p:cNvSpPr>
                  <a:spLocks noChangeArrowheads="1"/>
                </p:cNvSpPr>
                <p:nvPr/>
              </p:nvSpPr>
              <p:spPr bwMode="gray">
                <a:xfrm rot="6078281">
                  <a:off x="1995"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39995" name="AutoShape 66"/>
                <p:cNvSpPr>
                  <a:spLocks noChangeArrowheads="1"/>
                </p:cNvSpPr>
                <p:nvPr/>
              </p:nvSpPr>
              <p:spPr bwMode="gray">
                <a:xfrm rot="6373927">
                  <a:off x="2071" y="229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39996" name="AutoShape 67"/>
                <p:cNvSpPr>
                  <a:spLocks noChangeArrowheads="1"/>
                </p:cNvSpPr>
                <p:nvPr/>
              </p:nvSpPr>
              <p:spPr bwMode="gray">
                <a:xfrm rot="6906312">
                  <a:off x="2161" y="232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grpSp>
        </p:grpSp>
      </p:grpSp>
      <p:grpSp>
        <p:nvGrpSpPr>
          <p:cNvPr id="40140" name="Group 69"/>
          <p:cNvGrpSpPr>
            <a:grpSpLocks/>
          </p:cNvGrpSpPr>
          <p:nvPr/>
        </p:nvGrpSpPr>
        <p:grpSpPr bwMode="auto">
          <a:xfrm>
            <a:off x="10261601" y="1143000"/>
            <a:ext cx="977900" cy="914400"/>
            <a:chOff x="1008" y="1296"/>
            <a:chExt cx="891" cy="983"/>
          </a:xfrm>
        </p:grpSpPr>
        <p:grpSp>
          <p:nvGrpSpPr>
            <p:cNvPr id="40141" name="Group 70"/>
            <p:cNvGrpSpPr>
              <a:grpSpLocks/>
            </p:cNvGrpSpPr>
            <p:nvPr/>
          </p:nvGrpSpPr>
          <p:grpSpPr bwMode="auto">
            <a:xfrm>
              <a:off x="1067" y="1298"/>
              <a:ext cx="828" cy="981"/>
              <a:chOff x="1175" y="3418"/>
              <a:chExt cx="381" cy="436"/>
            </a:xfrm>
          </p:grpSpPr>
          <p:sp>
            <p:nvSpPr>
              <p:cNvPr id="39982" name="Freeform 71"/>
              <p:cNvSpPr>
                <a:spLocks/>
              </p:cNvSpPr>
              <p:nvPr/>
            </p:nvSpPr>
            <p:spPr bwMode="gray">
              <a:xfrm>
                <a:off x="1175" y="3589"/>
                <a:ext cx="381" cy="265"/>
              </a:xfrm>
              <a:custGeom>
                <a:avLst/>
                <a:gdLst>
                  <a:gd name="T0" fmla="*/ 73 w 630"/>
                  <a:gd name="T1" fmla="*/ 2 h 439"/>
                  <a:gd name="T2" fmla="*/ 11 w 630"/>
                  <a:gd name="T3" fmla="*/ 97 h 439"/>
                  <a:gd name="T4" fmla="*/ 129 w 630"/>
                  <a:gd name="T5" fmla="*/ 97 h 439"/>
                  <a:gd name="T6" fmla="*/ 73 w 630"/>
                  <a:gd name="T7" fmla="*/ 2 h 439"/>
                  <a:gd name="T8" fmla="*/ 0 60000 65536"/>
                  <a:gd name="T9" fmla="*/ 0 60000 65536"/>
                  <a:gd name="T10" fmla="*/ 0 60000 65536"/>
                  <a:gd name="T11" fmla="*/ 0 60000 65536"/>
                  <a:gd name="T12" fmla="*/ 0 w 630"/>
                  <a:gd name="T13" fmla="*/ 0 h 439"/>
                  <a:gd name="T14" fmla="*/ 630 w 630"/>
                  <a:gd name="T15" fmla="*/ 439 h 439"/>
                </a:gdLst>
                <a:ahLst/>
                <a:cxnLst>
                  <a:cxn ang="T8">
                    <a:pos x="T0" y="T1"/>
                  </a:cxn>
                  <a:cxn ang="T9">
                    <a:pos x="T2" y="T3"/>
                  </a:cxn>
                  <a:cxn ang="T10">
                    <a:pos x="T4" y="T5"/>
                  </a:cxn>
                  <a:cxn ang="T11">
                    <a:pos x="T6" y="T7"/>
                  </a:cxn>
                </a:cxnLst>
                <a:rect l="T12" t="T13" r="T14" b="T15"/>
                <a:pathLst>
                  <a:path w="630" h="439">
                    <a:moveTo>
                      <a:pt x="327" y="12"/>
                    </a:moveTo>
                    <a:cubicBezTo>
                      <a:pt x="57" y="0"/>
                      <a:pt x="0" y="366"/>
                      <a:pt x="52" y="439"/>
                    </a:cubicBezTo>
                    <a:lnTo>
                      <a:pt x="584" y="439"/>
                    </a:lnTo>
                    <a:cubicBezTo>
                      <a:pt x="630" y="368"/>
                      <a:pt x="597" y="24"/>
                      <a:pt x="327" y="12"/>
                    </a:cubicBezTo>
                    <a:close/>
                  </a:path>
                </a:pathLst>
              </a:custGeom>
              <a:gradFill rotWithShape="1">
                <a:gsLst>
                  <a:gs pos="0">
                    <a:srgbClr val="993300"/>
                  </a:gs>
                  <a:gs pos="100000">
                    <a:srgbClr val="471800"/>
                  </a:gs>
                </a:gsLst>
                <a:lin ang="5400000" scaled="1"/>
              </a:gradFill>
              <a:ln w="9525">
                <a:round/>
                <a:headEnd/>
                <a:tailEnd/>
              </a:ln>
              <a:scene3d>
                <a:camera prst="legacyPerspectiveTopRight"/>
                <a:lightRig rig="legacyFlat2" dir="b"/>
              </a:scene3d>
              <a:sp3d extrusionH="227000" prstMaterial="legacyMatte">
                <a:bevelT w="13500" h="13500" prst="angle"/>
                <a:bevelB w="13500" h="13500" prst="angle"/>
                <a:extrusionClr>
                  <a:srgbClr val="077F07"/>
                </a:extrusionClr>
              </a:sp3d>
            </p:spPr>
            <p:txBody>
              <a:bodyPr wrap="none" anchor="ctr">
                <a:flatTx/>
              </a:bodyPr>
              <a:lstStyle/>
              <a:p>
                <a:endParaRPr lang="en-US"/>
              </a:p>
            </p:txBody>
          </p:sp>
          <p:sp>
            <p:nvSpPr>
              <p:cNvPr id="39983" name="Oval 72"/>
              <p:cNvSpPr>
                <a:spLocks noChangeArrowheads="1"/>
              </p:cNvSpPr>
              <p:nvPr/>
            </p:nvSpPr>
            <p:spPr bwMode="gray">
              <a:xfrm>
                <a:off x="1278" y="3418"/>
                <a:ext cx="185" cy="195"/>
              </a:xfrm>
              <a:prstGeom prst="ellipse">
                <a:avLst/>
              </a:prstGeom>
              <a:gradFill rotWithShape="1">
                <a:gsLst>
                  <a:gs pos="0">
                    <a:srgbClr val="993300"/>
                  </a:gs>
                  <a:gs pos="100000">
                    <a:srgbClr val="471800"/>
                  </a:gs>
                </a:gsLst>
                <a:lin ang="5400000" scaled="1"/>
              </a:gradFill>
              <a:ln w="9525">
                <a:round/>
                <a:headEnd/>
                <a:tailEnd/>
              </a:ln>
              <a:scene3d>
                <a:camera prst="legacyPerspectiveTopRight"/>
                <a:lightRig rig="legacyFlat2" dir="b"/>
              </a:scene3d>
              <a:sp3d extrusionH="227000" prstMaterial="legacyMatte">
                <a:bevelT w="13500" h="13500" prst="angle"/>
                <a:bevelB w="13500" h="13500" prst="angle"/>
                <a:extrusionClr>
                  <a:srgbClr val="077F07"/>
                </a:extrusionClr>
              </a:sp3d>
            </p:spPr>
            <p:txBody>
              <a:bodyPr wrap="none" anchor="ctr">
                <a:flatTx/>
              </a:bodyPr>
              <a:lstStyle/>
              <a:p>
                <a:endParaRPr lang="en-US" u="none"/>
              </a:p>
            </p:txBody>
          </p:sp>
        </p:grpSp>
        <p:sp>
          <p:nvSpPr>
            <p:cNvPr id="39956" name="Freeform 73"/>
            <p:cNvSpPr>
              <a:spLocks/>
            </p:cNvSpPr>
            <p:nvPr/>
          </p:nvSpPr>
          <p:spPr bwMode="gray">
            <a:xfrm>
              <a:off x="1072" y="1679"/>
              <a:ext cx="827" cy="598"/>
            </a:xfrm>
            <a:custGeom>
              <a:avLst/>
              <a:gdLst>
                <a:gd name="T0" fmla="*/ 739 w 630"/>
                <a:gd name="T1" fmla="*/ 30 h 439"/>
                <a:gd name="T2" fmla="*/ 117 w 630"/>
                <a:gd name="T3" fmla="*/ 1110 h 439"/>
                <a:gd name="T4" fmla="*/ 1322 w 630"/>
                <a:gd name="T5" fmla="*/ 1110 h 439"/>
                <a:gd name="T6" fmla="*/ 739 w 630"/>
                <a:gd name="T7" fmla="*/ 30 h 439"/>
                <a:gd name="T8" fmla="*/ 0 60000 65536"/>
                <a:gd name="T9" fmla="*/ 0 60000 65536"/>
                <a:gd name="T10" fmla="*/ 0 60000 65536"/>
                <a:gd name="T11" fmla="*/ 0 60000 65536"/>
                <a:gd name="T12" fmla="*/ 0 w 630"/>
                <a:gd name="T13" fmla="*/ 0 h 439"/>
                <a:gd name="T14" fmla="*/ 630 w 630"/>
                <a:gd name="T15" fmla="*/ 439 h 439"/>
              </a:gdLst>
              <a:ahLst/>
              <a:cxnLst>
                <a:cxn ang="T8">
                  <a:pos x="T0" y="T1"/>
                </a:cxn>
                <a:cxn ang="T9">
                  <a:pos x="T2" y="T3"/>
                </a:cxn>
                <a:cxn ang="T10">
                  <a:pos x="T4" y="T5"/>
                </a:cxn>
                <a:cxn ang="T11">
                  <a:pos x="T6" y="T7"/>
                </a:cxn>
              </a:cxnLst>
              <a:rect l="T12" t="T13" r="T14" b="T15"/>
              <a:pathLst>
                <a:path w="630" h="439">
                  <a:moveTo>
                    <a:pt x="327" y="12"/>
                  </a:moveTo>
                  <a:cubicBezTo>
                    <a:pt x="57" y="0"/>
                    <a:pt x="0" y="366"/>
                    <a:pt x="52" y="439"/>
                  </a:cubicBezTo>
                  <a:lnTo>
                    <a:pt x="584" y="439"/>
                  </a:lnTo>
                  <a:cubicBezTo>
                    <a:pt x="630" y="368"/>
                    <a:pt x="597" y="24"/>
                    <a:pt x="327" y="12"/>
                  </a:cubicBezTo>
                  <a:close/>
                </a:path>
              </a:pathLst>
            </a:custGeom>
            <a:gradFill rotWithShape="1">
              <a:gsLst>
                <a:gs pos="0">
                  <a:srgbClr val="273216"/>
                </a:gs>
                <a:gs pos="100000">
                  <a:srgbClr val="93C052"/>
                </a:gs>
              </a:gsLst>
              <a:lin ang="2700000" scaled="1"/>
            </a:gradFill>
            <a:ln w="9525" cap="flat" cmpd="sng">
              <a:noFill/>
              <a:prstDash val="solid"/>
              <a:round/>
              <a:headEnd/>
              <a:tailEnd/>
            </a:ln>
          </p:spPr>
          <p:txBody>
            <a:bodyPr wrap="none" anchor="ctr"/>
            <a:lstStyle/>
            <a:p>
              <a:endParaRPr lang="en-US"/>
            </a:p>
          </p:txBody>
        </p:sp>
        <p:sp>
          <p:nvSpPr>
            <p:cNvPr id="39957" name="Freeform 74"/>
            <p:cNvSpPr>
              <a:spLocks/>
            </p:cNvSpPr>
            <p:nvPr/>
          </p:nvSpPr>
          <p:spPr bwMode="gray">
            <a:xfrm>
              <a:off x="1234" y="1717"/>
              <a:ext cx="510" cy="190"/>
            </a:xfrm>
            <a:custGeom>
              <a:avLst/>
              <a:gdLst>
                <a:gd name="T0" fmla="*/ 75 w 1321"/>
                <a:gd name="T1" fmla="*/ 8 h 712"/>
                <a:gd name="T2" fmla="*/ 76 w 1321"/>
                <a:gd name="T3" fmla="*/ 8 h 712"/>
                <a:gd name="T4" fmla="*/ 76 w 1321"/>
                <a:gd name="T5" fmla="*/ 9 h 712"/>
                <a:gd name="T6" fmla="*/ 76 w 1321"/>
                <a:gd name="T7" fmla="*/ 10 h 712"/>
                <a:gd name="T8" fmla="*/ 75 w 1321"/>
                <a:gd name="T9" fmla="*/ 10 h 712"/>
                <a:gd name="T10" fmla="*/ 73 w 1321"/>
                <a:gd name="T11" fmla="*/ 11 h 712"/>
                <a:gd name="T12" fmla="*/ 71 w 1321"/>
                <a:gd name="T13" fmla="*/ 11 h 712"/>
                <a:gd name="T14" fmla="*/ 69 w 1321"/>
                <a:gd name="T15" fmla="*/ 12 h 712"/>
                <a:gd name="T16" fmla="*/ 66 w 1321"/>
                <a:gd name="T17" fmla="*/ 12 h 712"/>
                <a:gd name="T18" fmla="*/ 63 w 1321"/>
                <a:gd name="T19" fmla="*/ 13 h 712"/>
                <a:gd name="T20" fmla="*/ 59 w 1321"/>
                <a:gd name="T21" fmla="*/ 13 h 712"/>
                <a:gd name="T22" fmla="*/ 56 w 1321"/>
                <a:gd name="T23" fmla="*/ 13 h 712"/>
                <a:gd name="T24" fmla="*/ 52 w 1321"/>
                <a:gd name="T25" fmla="*/ 13 h 712"/>
                <a:gd name="T26" fmla="*/ 47 w 1321"/>
                <a:gd name="T27" fmla="*/ 13 h 712"/>
                <a:gd name="T28" fmla="*/ 46 w 1321"/>
                <a:gd name="T29" fmla="*/ 14 h 712"/>
                <a:gd name="T30" fmla="*/ 27 w 1321"/>
                <a:gd name="T31" fmla="*/ 14 h 712"/>
                <a:gd name="T32" fmla="*/ 27 w 1321"/>
                <a:gd name="T33" fmla="*/ 14 h 712"/>
                <a:gd name="T34" fmla="*/ 24 w 1321"/>
                <a:gd name="T35" fmla="*/ 13 h 712"/>
                <a:gd name="T36" fmla="*/ 20 w 1321"/>
                <a:gd name="T37" fmla="*/ 13 h 712"/>
                <a:gd name="T38" fmla="*/ 17 w 1321"/>
                <a:gd name="T39" fmla="*/ 13 h 712"/>
                <a:gd name="T40" fmla="*/ 14 w 1321"/>
                <a:gd name="T41" fmla="*/ 13 h 712"/>
                <a:gd name="T42" fmla="*/ 11 w 1321"/>
                <a:gd name="T43" fmla="*/ 13 h 712"/>
                <a:gd name="T44" fmla="*/ 8 w 1321"/>
                <a:gd name="T45" fmla="*/ 13 h 712"/>
                <a:gd name="T46" fmla="*/ 6 w 1321"/>
                <a:gd name="T47" fmla="*/ 12 h 712"/>
                <a:gd name="T48" fmla="*/ 4 w 1321"/>
                <a:gd name="T49" fmla="*/ 12 h 712"/>
                <a:gd name="T50" fmla="*/ 2 w 1321"/>
                <a:gd name="T51" fmla="*/ 11 h 712"/>
                <a:gd name="T52" fmla="*/ 1 w 1321"/>
                <a:gd name="T53" fmla="*/ 11 h 712"/>
                <a:gd name="T54" fmla="*/ 0 w 1321"/>
                <a:gd name="T55" fmla="*/ 10 h 712"/>
                <a:gd name="T56" fmla="*/ 0 w 1321"/>
                <a:gd name="T57" fmla="*/ 10 h 712"/>
                <a:gd name="T58" fmla="*/ 0 w 1321"/>
                <a:gd name="T59" fmla="*/ 10 h 712"/>
                <a:gd name="T60" fmla="*/ 0 w 1321"/>
                <a:gd name="T61" fmla="*/ 9 h 712"/>
                <a:gd name="T62" fmla="*/ 1 w 1321"/>
                <a:gd name="T63" fmla="*/ 9 h 712"/>
                <a:gd name="T64" fmla="*/ 3 w 1321"/>
                <a:gd name="T65" fmla="*/ 7 h 712"/>
                <a:gd name="T66" fmla="*/ 5 w 1321"/>
                <a:gd name="T67" fmla="*/ 6 h 712"/>
                <a:gd name="T68" fmla="*/ 8 w 1321"/>
                <a:gd name="T69" fmla="*/ 5 h 712"/>
                <a:gd name="T70" fmla="*/ 12 w 1321"/>
                <a:gd name="T71" fmla="*/ 3 h 712"/>
                <a:gd name="T72" fmla="*/ 15 w 1321"/>
                <a:gd name="T73" fmla="*/ 2 h 712"/>
                <a:gd name="T74" fmla="*/ 20 w 1321"/>
                <a:gd name="T75" fmla="*/ 2 h 712"/>
                <a:gd name="T76" fmla="*/ 24 w 1321"/>
                <a:gd name="T77" fmla="*/ 1 h 712"/>
                <a:gd name="T78" fmla="*/ 29 w 1321"/>
                <a:gd name="T79" fmla="*/ 1 h 712"/>
                <a:gd name="T80" fmla="*/ 33 w 1321"/>
                <a:gd name="T81" fmla="*/ 0 h 712"/>
                <a:gd name="T82" fmla="*/ 39 w 1321"/>
                <a:gd name="T83" fmla="*/ 0 h 712"/>
                <a:gd name="T84" fmla="*/ 39 w 1321"/>
                <a:gd name="T85" fmla="*/ 0 h 712"/>
                <a:gd name="T86" fmla="*/ 44 w 1321"/>
                <a:gd name="T87" fmla="*/ 0 h 712"/>
                <a:gd name="T88" fmla="*/ 49 w 1321"/>
                <a:gd name="T89" fmla="*/ 1 h 712"/>
                <a:gd name="T90" fmla="*/ 54 w 1321"/>
                <a:gd name="T91" fmla="*/ 1 h 712"/>
                <a:gd name="T92" fmla="*/ 58 w 1321"/>
                <a:gd name="T93" fmla="*/ 2 h 712"/>
                <a:gd name="T94" fmla="*/ 62 w 1321"/>
                <a:gd name="T95" fmla="*/ 3 h 712"/>
                <a:gd name="T96" fmla="*/ 66 w 1321"/>
                <a:gd name="T97" fmla="*/ 4 h 712"/>
                <a:gd name="T98" fmla="*/ 69 w 1321"/>
                <a:gd name="T99" fmla="*/ 5 h 712"/>
                <a:gd name="T100" fmla="*/ 73 w 1321"/>
                <a:gd name="T101" fmla="*/ 6 h 712"/>
                <a:gd name="T102" fmla="*/ 75 w 1321"/>
                <a:gd name="T103" fmla="*/ 8 h 712"/>
                <a:gd name="T104" fmla="*/ 75 w 1321"/>
                <a:gd name="T105" fmla="*/ 8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alpha val="50000"/>
                  </a:srgbClr>
                </a:gs>
                <a:gs pos="100000">
                  <a:srgbClr val="93C052">
                    <a:alpha val="17998"/>
                  </a:srgbClr>
                </a:gs>
              </a:gsLst>
              <a:lin ang="5400000" scaled="1"/>
            </a:gradFill>
            <a:ln w="0">
              <a:noFill/>
              <a:prstDash val="solid"/>
              <a:round/>
              <a:headEnd/>
              <a:tailEnd/>
            </a:ln>
          </p:spPr>
          <p:txBody>
            <a:bodyPr/>
            <a:lstStyle/>
            <a:p>
              <a:endParaRPr lang="en-US"/>
            </a:p>
          </p:txBody>
        </p:sp>
        <p:sp>
          <p:nvSpPr>
            <p:cNvPr id="39958" name="Oval 75"/>
            <p:cNvSpPr>
              <a:spLocks noChangeArrowheads="1"/>
            </p:cNvSpPr>
            <p:nvPr/>
          </p:nvSpPr>
          <p:spPr bwMode="gray">
            <a:xfrm>
              <a:off x="1295" y="1296"/>
              <a:ext cx="403" cy="440"/>
            </a:xfrm>
            <a:prstGeom prst="ellipse">
              <a:avLst/>
            </a:prstGeom>
            <a:gradFill rotWithShape="1">
              <a:gsLst>
                <a:gs pos="0">
                  <a:srgbClr val="526C2E"/>
                </a:gs>
                <a:gs pos="50000">
                  <a:srgbClr val="93C052"/>
                </a:gs>
                <a:gs pos="100000">
                  <a:srgbClr val="526C2E"/>
                </a:gs>
              </a:gsLst>
              <a:lin ang="5400000" scaled="1"/>
            </a:gradFill>
            <a:ln w="9525" algn="ctr">
              <a:noFill/>
              <a:round/>
              <a:headEnd/>
              <a:tailEnd/>
            </a:ln>
          </p:spPr>
          <p:txBody>
            <a:bodyPr wrap="none" anchor="ctr"/>
            <a:lstStyle/>
            <a:p>
              <a:endParaRPr lang="en-US" u="none"/>
            </a:p>
          </p:txBody>
        </p:sp>
        <p:sp>
          <p:nvSpPr>
            <p:cNvPr id="39959" name="Freeform 76"/>
            <p:cNvSpPr>
              <a:spLocks/>
            </p:cNvSpPr>
            <p:nvPr/>
          </p:nvSpPr>
          <p:spPr bwMode="gray">
            <a:xfrm>
              <a:off x="1336" y="1303"/>
              <a:ext cx="319" cy="145"/>
            </a:xfrm>
            <a:custGeom>
              <a:avLst/>
              <a:gdLst>
                <a:gd name="T0" fmla="*/ 18 w 1321"/>
                <a:gd name="T1" fmla="*/ 3 h 712"/>
                <a:gd name="T2" fmla="*/ 19 w 1321"/>
                <a:gd name="T3" fmla="*/ 4 h 712"/>
                <a:gd name="T4" fmla="*/ 19 w 1321"/>
                <a:gd name="T5" fmla="*/ 4 h 712"/>
                <a:gd name="T6" fmla="*/ 19 w 1321"/>
                <a:gd name="T7" fmla="*/ 4 h 712"/>
                <a:gd name="T8" fmla="*/ 18 w 1321"/>
                <a:gd name="T9" fmla="*/ 5 h 712"/>
                <a:gd name="T10" fmla="*/ 18 w 1321"/>
                <a:gd name="T11" fmla="*/ 5 h 712"/>
                <a:gd name="T12" fmla="*/ 17 w 1321"/>
                <a:gd name="T13" fmla="*/ 5 h 712"/>
                <a:gd name="T14" fmla="*/ 17 w 1321"/>
                <a:gd name="T15" fmla="*/ 5 h 712"/>
                <a:gd name="T16" fmla="*/ 16 w 1321"/>
                <a:gd name="T17" fmla="*/ 5 h 712"/>
                <a:gd name="T18" fmla="*/ 15 w 1321"/>
                <a:gd name="T19" fmla="*/ 6 h 712"/>
                <a:gd name="T20" fmla="*/ 14 w 1321"/>
                <a:gd name="T21" fmla="*/ 6 h 712"/>
                <a:gd name="T22" fmla="*/ 14 w 1321"/>
                <a:gd name="T23" fmla="*/ 6 h 712"/>
                <a:gd name="T24" fmla="*/ 13 w 1321"/>
                <a:gd name="T25" fmla="*/ 6 h 712"/>
                <a:gd name="T26" fmla="*/ 12 w 1321"/>
                <a:gd name="T27" fmla="*/ 6 h 712"/>
                <a:gd name="T28" fmla="*/ 11 w 1321"/>
                <a:gd name="T29" fmla="*/ 6 h 712"/>
                <a:gd name="T30" fmla="*/ 7 w 1321"/>
                <a:gd name="T31" fmla="*/ 6 h 712"/>
                <a:gd name="T32" fmla="*/ 7 w 1321"/>
                <a:gd name="T33" fmla="*/ 6 h 712"/>
                <a:gd name="T34" fmla="*/ 6 w 1321"/>
                <a:gd name="T35" fmla="*/ 6 h 712"/>
                <a:gd name="T36" fmla="*/ 5 w 1321"/>
                <a:gd name="T37" fmla="*/ 6 h 712"/>
                <a:gd name="T38" fmla="*/ 4 w 1321"/>
                <a:gd name="T39" fmla="*/ 6 h 712"/>
                <a:gd name="T40" fmla="*/ 3 w 1321"/>
                <a:gd name="T41" fmla="*/ 6 h 712"/>
                <a:gd name="T42" fmla="*/ 3 w 1321"/>
                <a:gd name="T43" fmla="*/ 6 h 712"/>
                <a:gd name="T44" fmla="*/ 2 w 1321"/>
                <a:gd name="T45" fmla="*/ 5 h 712"/>
                <a:gd name="T46" fmla="*/ 1 w 1321"/>
                <a:gd name="T47" fmla="*/ 5 h 712"/>
                <a:gd name="T48" fmla="*/ 1 w 1321"/>
                <a:gd name="T49" fmla="*/ 5 h 712"/>
                <a:gd name="T50" fmla="*/ 0 w 1321"/>
                <a:gd name="T51" fmla="*/ 5 h 712"/>
                <a:gd name="T52" fmla="*/ 0 w 1321"/>
                <a:gd name="T53" fmla="*/ 5 h 712"/>
                <a:gd name="T54" fmla="*/ 0 w 1321"/>
                <a:gd name="T55" fmla="*/ 5 h 712"/>
                <a:gd name="T56" fmla="*/ 0 w 1321"/>
                <a:gd name="T57" fmla="*/ 4 h 712"/>
                <a:gd name="T58" fmla="*/ 0 w 1321"/>
                <a:gd name="T59" fmla="*/ 4 h 712"/>
                <a:gd name="T60" fmla="*/ 0 w 1321"/>
                <a:gd name="T61" fmla="*/ 4 h 712"/>
                <a:gd name="T62" fmla="*/ 0 w 1321"/>
                <a:gd name="T63" fmla="*/ 4 h 712"/>
                <a:gd name="T64" fmla="*/ 1 w 1321"/>
                <a:gd name="T65" fmla="*/ 3 h 712"/>
                <a:gd name="T66" fmla="*/ 1 w 1321"/>
                <a:gd name="T67" fmla="*/ 2 h 712"/>
                <a:gd name="T68" fmla="*/ 2 w 1321"/>
                <a:gd name="T69" fmla="*/ 2 h 712"/>
                <a:gd name="T70" fmla="*/ 3 w 1321"/>
                <a:gd name="T71" fmla="*/ 1 h 712"/>
                <a:gd name="T72" fmla="*/ 4 w 1321"/>
                <a:gd name="T73" fmla="*/ 1 h 712"/>
                <a:gd name="T74" fmla="*/ 5 w 1321"/>
                <a:gd name="T75" fmla="*/ 1 h 712"/>
                <a:gd name="T76" fmla="*/ 6 w 1321"/>
                <a:gd name="T77" fmla="*/ 0 h 712"/>
                <a:gd name="T78" fmla="*/ 7 w 1321"/>
                <a:gd name="T79" fmla="*/ 0 h 712"/>
                <a:gd name="T80" fmla="*/ 8 w 1321"/>
                <a:gd name="T81" fmla="*/ 0 h 712"/>
                <a:gd name="T82" fmla="*/ 9 w 1321"/>
                <a:gd name="T83" fmla="*/ 0 h 712"/>
                <a:gd name="T84" fmla="*/ 9 w 1321"/>
                <a:gd name="T85" fmla="*/ 0 h 712"/>
                <a:gd name="T86" fmla="*/ 11 w 1321"/>
                <a:gd name="T87" fmla="*/ 0 h 712"/>
                <a:gd name="T88" fmla="*/ 12 w 1321"/>
                <a:gd name="T89" fmla="*/ 0 h 712"/>
                <a:gd name="T90" fmla="*/ 13 w 1321"/>
                <a:gd name="T91" fmla="*/ 0 h 712"/>
                <a:gd name="T92" fmla="*/ 14 w 1321"/>
                <a:gd name="T93" fmla="*/ 1 h 712"/>
                <a:gd name="T94" fmla="*/ 15 w 1321"/>
                <a:gd name="T95" fmla="*/ 1 h 712"/>
                <a:gd name="T96" fmla="*/ 16 w 1321"/>
                <a:gd name="T97" fmla="*/ 2 h 712"/>
                <a:gd name="T98" fmla="*/ 17 w 1321"/>
                <a:gd name="T99" fmla="*/ 2 h 712"/>
                <a:gd name="T100" fmla="*/ 18 w 1321"/>
                <a:gd name="T101" fmla="*/ 3 h 712"/>
                <a:gd name="T102" fmla="*/ 18 w 1321"/>
                <a:gd name="T103" fmla="*/ 3 h 712"/>
                <a:gd name="T104" fmla="*/ 18 w 1321"/>
                <a:gd name="T105" fmla="*/ 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alpha val="50000"/>
                  </a:srgbClr>
                </a:gs>
                <a:gs pos="100000">
                  <a:srgbClr val="93C052">
                    <a:alpha val="17998"/>
                  </a:srgbClr>
                </a:gs>
              </a:gsLst>
              <a:lin ang="5400000" scaled="1"/>
            </a:gradFill>
            <a:ln w="0">
              <a:noFill/>
              <a:prstDash val="solid"/>
              <a:round/>
              <a:headEnd/>
              <a:tailEnd/>
            </a:ln>
          </p:spPr>
          <p:txBody>
            <a:bodyPr/>
            <a:lstStyle/>
            <a:p>
              <a:endParaRPr lang="en-US"/>
            </a:p>
          </p:txBody>
        </p:sp>
        <p:grpSp>
          <p:nvGrpSpPr>
            <p:cNvPr id="40142" name="Group 77"/>
            <p:cNvGrpSpPr>
              <a:grpSpLocks/>
            </p:cNvGrpSpPr>
            <p:nvPr/>
          </p:nvGrpSpPr>
          <p:grpSpPr bwMode="auto">
            <a:xfrm rot="20302575" flipH="1">
              <a:off x="1232" y="1357"/>
              <a:ext cx="348" cy="114"/>
              <a:chOff x="2528" y="1060"/>
              <a:chExt cx="894" cy="236"/>
            </a:xfrm>
          </p:grpSpPr>
          <p:grpSp>
            <p:nvGrpSpPr>
              <p:cNvPr id="40143" name="Group 78"/>
              <p:cNvGrpSpPr>
                <a:grpSpLocks/>
              </p:cNvGrpSpPr>
              <p:nvPr/>
            </p:nvGrpSpPr>
            <p:grpSpPr bwMode="auto">
              <a:xfrm>
                <a:off x="2528" y="1060"/>
                <a:ext cx="742" cy="186"/>
                <a:chOff x="1565" y="2568"/>
                <a:chExt cx="1118" cy="279"/>
              </a:xfrm>
            </p:grpSpPr>
            <p:sp>
              <p:nvSpPr>
                <p:cNvPr id="39978" name="AutoShape 79"/>
                <p:cNvSpPr>
                  <a:spLocks noChangeArrowheads="1"/>
                </p:cNvSpPr>
                <p:nvPr/>
              </p:nvSpPr>
              <p:spPr bwMode="gray">
                <a:xfrm rot="5263130">
                  <a:off x="1859"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39979" name="AutoShape 80"/>
                <p:cNvSpPr>
                  <a:spLocks noChangeArrowheads="1"/>
                </p:cNvSpPr>
                <p:nvPr/>
              </p:nvSpPr>
              <p:spPr bwMode="gray">
                <a:xfrm rot="6078281">
                  <a:off x="1995"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39980" name="AutoShape 81"/>
                <p:cNvSpPr>
                  <a:spLocks noChangeArrowheads="1"/>
                </p:cNvSpPr>
                <p:nvPr/>
              </p:nvSpPr>
              <p:spPr bwMode="gray">
                <a:xfrm rot="6373927">
                  <a:off x="2071" y="229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39981" name="AutoShape 82"/>
                <p:cNvSpPr>
                  <a:spLocks noChangeArrowheads="1"/>
                </p:cNvSpPr>
                <p:nvPr/>
              </p:nvSpPr>
              <p:spPr bwMode="gray">
                <a:xfrm rot="6906312">
                  <a:off x="2161" y="232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grpSp>
          <p:grpSp>
            <p:nvGrpSpPr>
              <p:cNvPr id="40144" name="Group 83"/>
              <p:cNvGrpSpPr>
                <a:grpSpLocks/>
              </p:cNvGrpSpPr>
              <p:nvPr/>
            </p:nvGrpSpPr>
            <p:grpSpPr bwMode="auto">
              <a:xfrm rot="1353540">
                <a:off x="2680" y="1110"/>
                <a:ext cx="742" cy="186"/>
                <a:chOff x="1565" y="2568"/>
                <a:chExt cx="1118" cy="279"/>
              </a:xfrm>
            </p:grpSpPr>
            <p:sp>
              <p:nvSpPr>
                <p:cNvPr id="39974" name="AutoShape 84"/>
                <p:cNvSpPr>
                  <a:spLocks noChangeArrowheads="1"/>
                </p:cNvSpPr>
                <p:nvPr/>
              </p:nvSpPr>
              <p:spPr bwMode="gray">
                <a:xfrm rot="5263130">
                  <a:off x="1859"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39975" name="AutoShape 85"/>
                <p:cNvSpPr>
                  <a:spLocks noChangeArrowheads="1"/>
                </p:cNvSpPr>
                <p:nvPr/>
              </p:nvSpPr>
              <p:spPr bwMode="gray">
                <a:xfrm rot="6078281">
                  <a:off x="1995"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39976" name="AutoShape 86"/>
                <p:cNvSpPr>
                  <a:spLocks noChangeArrowheads="1"/>
                </p:cNvSpPr>
                <p:nvPr/>
              </p:nvSpPr>
              <p:spPr bwMode="gray">
                <a:xfrm rot="6373927">
                  <a:off x="2071" y="229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39977" name="AutoShape 87"/>
                <p:cNvSpPr>
                  <a:spLocks noChangeArrowheads="1"/>
                </p:cNvSpPr>
                <p:nvPr/>
              </p:nvSpPr>
              <p:spPr bwMode="gray">
                <a:xfrm rot="6906312">
                  <a:off x="2161" y="232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grpSp>
        </p:grpSp>
        <p:grpSp>
          <p:nvGrpSpPr>
            <p:cNvPr id="40145" name="Group 88"/>
            <p:cNvGrpSpPr>
              <a:grpSpLocks/>
            </p:cNvGrpSpPr>
            <p:nvPr/>
          </p:nvGrpSpPr>
          <p:grpSpPr bwMode="auto">
            <a:xfrm rot="19687084" flipH="1">
              <a:off x="1003" y="1823"/>
              <a:ext cx="511" cy="115"/>
              <a:chOff x="2528" y="1060"/>
              <a:chExt cx="894" cy="236"/>
            </a:xfrm>
          </p:grpSpPr>
          <p:grpSp>
            <p:nvGrpSpPr>
              <p:cNvPr id="40146" name="Group 89"/>
              <p:cNvGrpSpPr>
                <a:grpSpLocks/>
              </p:cNvGrpSpPr>
              <p:nvPr/>
            </p:nvGrpSpPr>
            <p:grpSpPr bwMode="auto">
              <a:xfrm>
                <a:off x="2528" y="1060"/>
                <a:ext cx="742" cy="186"/>
                <a:chOff x="1565" y="2568"/>
                <a:chExt cx="1118" cy="279"/>
              </a:xfrm>
            </p:grpSpPr>
            <p:sp>
              <p:nvSpPr>
                <p:cNvPr id="39968" name="AutoShape 90"/>
                <p:cNvSpPr>
                  <a:spLocks noChangeArrowheads="1"/>
                </p:cNvSpPr>
                <p:nvPr/>
              </p:nvSpPr>
              <p:spPr bwMode="gray">
                <a:xfrm rot="5263130">
                  <a:off x="1859"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39969" name="AutoShape 91"/>
                <p:cNvSpPr>
                  <a:spLocks noChangeArrowheads="1"/>
                </p:cNvSpPr>
                <p:nvPr/>
              </p:nvSpPr>
              <p:spPr bwMode="gray">
                <a:xfrm rot="6078281">
                  <a:off x="1995"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39970" name="AutoShape 92"/>
                <p:cNvSpPr>
                  <a:spLocks noChangeArrowheads="1"/>
                </p:cNvSpPr>
                <p:nvPr/>
              </p:nvSpPr>
              <p:spPr bwMode="gray">
                <a:xfrm rot="6373927">
                  <a:off x="2071" y="229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39971" name="AutoShape 93"/>
                <p:cNvSpPr>
                  <a:spLocks noChangeArrowheads="1"/>
                </p:cNvSpPr>
                <p:nvPr/>
              </p:nvSpPr>
              <p:spPr bwMode="gray">
                <a:xfrm rot="6906312">
                  <a:off x="2161" y="232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grpSp>
          <p:grpSp>
            <p:nvGrpSpPr>
              <p:cNvPr id="40147" name="Group 94"/>
              <p:cNvGrpSpPr>
                <a:grpSpLocks/>
              </p:cNvGrpSpPr>
              <p:nvPr/>
            </p:nvGrpSpPr>
            <p:grpSpPr bwMode="auto">
              <a:xfrm rot="1353540">
                <a:off x="2680" y="1110"/>
                <a:ext cx="742" cy="186"/>
                <a:chOff x="1565" y="2568"/>
                <a:chExt cx="1118" cy="279"/>
              </a:xfrm>
            </p:grpSpPr>
            <p:sp>
              <p:nvSpPr>
                <p:cNvPr id="39964" name="AutoShape 95"/>
                <p:cNvSpPr>
                  <a:spLocks noChangeArrowheads="1"/>
                </p:cNvSpPr>
                <p:nvPr/>
              </p:nvSpPr>
              <p:spPr bwMode="gray">
                <a:xfrm rot="5263130">
                  <a:off x="1859"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39965" name="AutoShape 96"/>
                <p:cNvSpPr>
                  <a:spLocks noChangeArrowheads="1"/>
                </p:cNvSpPr>
                <p:nvPr/>
              </p:nvSpPr>
              <p:spPr bwMode="gray">
                <a:xfrm rot="6078281">
                  <a:off x="1995" y="2274"/>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39966" name="AutoShape 97"/>
                <p:cNvSpPr>
                  <a:spLocks noChangeArrowheads="1"/>
                </p:cNvSpPr>
                <p:nvPr/>
              </p:nvSpPr>
              <p:spPr bwMode="gray">
                <a:xfrm rot="6373927">
                  <a:off x="2071" y="229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sp>
              <p:nvSpPr>
                <p:cNvPr id="39967" name="AutoShape 98"/>
                <p:cNvSpPr>
                  <a:spLocks noChangeArrowheads="1"/>
                </p:cNvSpPr>
                <p:nvPr/>
              </p:nvSpPr>
              <p:spPr bwMode="gray">
                <a:xfrm rot="6906312">
                  <a:off x="2161" y="2326"/>
                  <a:ext cx="227" cy="816"/>
                </a:xfrm>
                <a:prstGeom prst="moon">
                  <a:avLst>
                    <a:gd name="adj" fmla="val 49773"/>
                  </a:avLst>
                </a:prstGeom>
                <a:solidFill>
                  <a:srgbClr val="FFFFFF">
                    <a:alpha val="5098"/>
                  </a:srgbClr>
                </a:solidFill>
                <a:ln w="9525">
                  <a:noFill/>
                  <a:miter lim="800000"/>
                  <a:headEnd/>
                  <a:tailEnd/>
                </a:ln>
              </p:spPr>
              <p:txBody>
                <a:bodyPr wrap="none" anchor="ctr"/>
                <a:lstStyle/>
                <a:p>
                  <a:endParaRPr lang="en-US" u="none"/>
                </a:p>
              </p:txBody>
            </p:sp>
          </p:grpSp>
        </p:grpSp>
      </p:grpSp>
      <p:pic>
        <p:nvPicPr>
          <p:cNvPr id="39952" name="Picture 2" descr="D12"/>
          <p:cNvPicPr>
            <a:picLocks noGrp="1" noChangeAspect="1" noChangeArrowheads="1"/>
          </p:cNvPicPr>
          <p:nvPr>
            <p:ph idx="1"/>
          </p:nvPr>
        </p:nvPicPr>
        <p:blipFill>
          <a:blip r:embed="rId2" cstate="print"/>
          <a:srcRect/>
          <a:stretch>
            <a:fillRect/>
          </a:stretch>
        </p:blipFill>
        <p:spPr>
          <a:xfrm>
            <a:off x="611717" y="2184401"/>
            <a:ext cx="4366683" cy="2265363"/>
          </a:xfrm>
          <a:noFill/>
        </p:spPr>
      </p:pic>
      <p:sp>
        <p:nvSpPr>
          <p:cNvPr id="39953" name="WordArt 6"/>
          <p:cNvSpPr>
            <a:spLocks noChangeArrowheads="1" noChangeShapeType="1" noTextEdit="1"/>
          </p:cNvSpPr>
          <p:nvPr/>
        </p:nvSpPr>
        <p:spPr bwMode="auto">
          <a:xfrm>
            <a:off x="3740151" y="533401"/>
            <a:ext cx="4997449" cy="601663"/>
          </a:xfrm>
          <a:prstGeom prst="rect">
            <a:avLst/>
          </a:prstGeom>
        </p:spPr>
        <p:txBody>
          <a:bodyPr wrap="none" fromWordArt="1">
            <a:prstTxWarp prst="textPlain">
              <a:avLst>
                <a:gd name="adj" fmla="val 50000"/>
              </a:avLst>
            </a:prstTxWarp>
          </a:bodyPr>
          <a:lstStyle/>
          <a:p>
            <a:pPr algn="ctr"/>
            <a:r>
              <a:rPr lang="en-US" sz="3600" kern="10">
                <a:ln w="9525">
                  <a:noFill/>
                  <a:round/>
                  <a:headEnd/>
                  <a:tailEnd/>
                </a:ln>
                <a:solidFill>
                  <a:srgbClr val="C00000"/>
                </a:solidFill>
                <a:latin typeface="Times New Roman"/>
                <a:cs typeface="Times New Roman"/>
              </a:rPr>
              <a:t>Bốn tầng mặt trận</a:t>
            </a:r>
          </a:p>
        </p:txBody>
      </p:sp>
      <p:sp>
        <p:nvSpPr>
          <p:cNvPr id="39954" name="Line 8"/>
          <p:cNvSpPr>
            <a:spLocks noChangeShapeType="1"/>
          </p:cNvSpPr>
          <p:nvPr/>
        </p:nvSpPr>
        <p:spPr bwMode="auto">
          <a:xfrm>
            <a:off x="4368800" y="1193800"/>
            <a:ext cx="3657600" cy="0"/>
          </a:xfrm>
          <a:prstGeom prst="line">
            <a:avLst/>
          </a:prstGeom>
          <a:noFill/>
          <a:ln w="57150" cmpd="thinThick">
            <a:solidFill>
              <a:srgbClr val="FF0000"/>
            </a:solidFill>
            <a:round/>
            <a:headEnd/>
            <a:tailEnd/>
          </a:ln>
        </p:spPr>
        <p:txBody>
          <a:bodyPr/>
          <a:lstStyle/>
          <a:p>
            <a:endParaRPr lang="en-US"/>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2" cstate="print"/>
          <a:srcRect/>
          <a:stretch>
            <a:fillRect/>
          </a:stretch>
        </p:blipFill>
        <p:spPr bwMode="auto">
          <a:xfrm>
            <a:off x="203200" y="1905000"/>
            <a:ext cx="5080000" cy="381000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40963" name="Rectangle 4"/>
          <p:cNvSpPr>
            <a:spLocks noChangeArrowheads="1"/>
          </p:cNvSpPr>
          <p:nvPr/>
        </p:nvSpPr>
        <p:spPr bwMode="auto">
          <a:xfrm>
            <a:off x="5321738" y="2025870"/>
            <a:ext cx="6187090" cy="3200876"/>
          </a:xfrm>
          <a:prstGeom prst="rect">
            <a:avLst/>
          </a:prstGeom>
          <a:noFill/>
          <a:ln w="9525">
            <a:noFill/>
            <a:miter lim="800000"/>
            <a:headEnd/>
            <a:tailEnd/>
          </a:ln>
        </p:spPr>
        <p:txBody>
          <a:bodyPr wrap="square">
            <a:spAutoFit/>
          </a:bodyPr>
          <a:lstStyle/>
          <a:p>
            <a:pPr algn="just"/>
            <a:r>
              <a:rPr lang="en-US" sz="2200" b="0" i="1" u="none" dirty="0">
                <a:solidFill>
                  <a:srgbClr val="FF0066"/>
                </a:solidFill>
                <a:latin typeface="Times New Roman" pitchFamily="18" charset="0"/>
                <a:cs typeface="Times New Roman" pitchFamily="18" charset="0"/>
              </a:rPr>
              <a:t>"</a:t>
            </a:r>
            <a:r>
              <a:rPr lang="en-US" sz="2200" i="1" u="none" dirty="0" err="1">
                <a:solidFill>
                  <a:srgbClr val="FF0066"/>
                </a:solidFill>
                <a:latin typeface="Times New Roman" pitchFamily="18" charset="0"/>
                <a:cs typeface="Times New Roman" pitchFamily="18" charset="0"/>
              </a:rPr>
              <a:t>Bất</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cứ</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nơi</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nào</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chiến</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đấu</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cho</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độc</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lập</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tự</a:t>
            </a:r>
            <a:r>
              <a:rPr lang="en-US" sz="2200" i="1" u="none" dirty="0">
                <a:solidFill>
                  <a:srgbClr val="FF0066"/>
                </a:solidFill>
                <a:latin typeface="Times New Roman" pitchFamily="18" charset="0"/>
                <a:cs typeface="Times New Roman" pitchFamily="18" charset="0"/>
              </a:rPr>
              <a:t> do, ở </a:t>
            </a:r>
            <a:r>
              <a:rPr lang="en-US" sz="2200" i="1" u="none" dirty="0" err="1">
                <a:solidFill>
                  <a:srgbClr val="FF0066"/>
                </a:solidFill>
                <a:latin typeface="Times New Roman" pitchFamily="18" charset="0"/>
                <a:cs typeface="Times New Roman" pitchFamily="18" charset="0"/>
              </a:rPr>
              <a:t>đó</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có</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Hồ</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Chí</a:t>
            </a:r>
            <a:r>
              <a:rPr lang="en-US" sz="2200" i="1" u="none" dirty="0">
                <a:solidFill>
                  <a:srgbClr val="FF0066"/>
                </a:solidFill>
                <a:latin typeface="Times New Roman" pitchFamily="18" charset="0"/>
                <a:cs typeface="Times New Roman" pitchFamily="18" charset="0"/>
              </a:rPr>
              <a:t> Minh </a:t>
            </a:r>
            <a:r>
              <a:rPr lang="en-US" sz="2200" i="1" u="none" dirty="0" err="1">
                <a:solidFill>
                  <a:srgbClr val="FF0066"/>
                </a:solidFill>
                <a:latin typeface="Times New Roman" pitchFamily="18" charset="0"/>
                <a:cs typeface="Times New Roman" pitchFamily="18" charset="0"/>
              </a:rPr>
              <a:t>và</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ngọn</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cờ</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Hồ</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Chí</a:t>
            </a:r>
            <a:r>
              <a:rPr lang="en-US" sz="2200" i="1" u="none" dirty="0">
                <a:solidFill>
                  <a:srgbClr val="FF0066"/>
                </a:solidFill>
                <a:latin typeface="Times New Roman" pitchFamily="18" charset="0"/>
                <a:cs typeface="Times New Roman" pitchFamily="18" charset="0"/>
              </a:rPr>
              <a:t> Minh bay </a:t>
            </a:r>
            <a:r>
              <a:rPr lang="en-US" sz="2200" i="1" u="none" dirty="0" err="1">
                <a:solidFill>
                  <a:srgbClr val="FF0066"/>
                </a:solidFill>
                <a:latin typeface="Times New Roman" pitchFamily="18" charset="0"/>
                <a:cs typeface="Times New Roman" pitchFamily="18" charset="0"/>
              </a:rPr>
              <a:t>cao</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Bất</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cứ</a:t>
            </a:r>
            <a:r>
              <a:rPr lang="en-US" sz="2200" i="1" u="none" dirty="0">
                <a:solidFill>
                  <a:srgbClr val="FF0066"/>
                </a:solidFill>
                <a:latin typeface="Times New Roman" pitchFamily="18" charset="0"/>
                <a:cs typeface="Times New Roman" pitchFamily="18" charset="0"/>
              </a:rPr>
              <a:t> ở </a:t>
            </a:r>
            <a:r>
              <a:rPr lang="en-US" sz="2200" i="1" u="none" dirty="0" err="1">
                <a:solidFill>
                  <a:srgbClr val="FF0066"/>
                </a:solidFill>
                <a:latin typeface="Times New Roman" pitchFamily="18" charset="0"/>
                <a:cs typeface="Times New Roman" pitchFamily="18" charset="0"/>
              </a:rPr>
              <a:t>đâu</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chiến</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đấu</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cho</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hòa</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bình</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và</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công</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lý</a:t>
            </a:r>
            <a:r>
              <a:rPr lang="en-US" sz="2200" i="1" u="none" dirty="0">
                <a:solidFill>
                  <a:srgbClr val="FF0066"/>
                </a:solidFill>
                <a:latin typeface="Times New Roman" pitchFamily="18" charset="0"/>
                <a:cs typeface="Times New Roman" pitchFamily="18" charset="0"/>
              </a:rPr>
              <a:t>, ở </a:t>
            </a:r>
            <a:r>
              <a:rPr lang="en-US" sz="2200" i="1" u="none" dirty="0" err="1">
                <a:solidFill>
                  <a:srgbClr val="FF0066"/>
                </a:solidFill>
                <a:latin typeface="Times New Roman" pitchFamily="18" charset="0"/>
                <a:cs typeface="Times New Roman" pitchFamily="18" charset="0"/>
              </a:rPr>
              <a:t>đó</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có</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Hồ</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Chí</a:t>
            </a:r>
            <a:r>
              <a:rPr lang="en-US" sz="2200" i="1" u="none" dirty="0">
                <a:solidFill>
                  <a:srgbClr val="FF0066"/>
                </a:solidFill>
                <a:latin typeface="Times New Roman" pitchFamily="18" charset="0"/>
                <a:cs typeface="Times New Roman" pitchFamily="18" charset="0"/>
              </a:rPr>
              <a:t> Minh </a:t>
            </a:r>
            <a:r>
              <a:rPr lang="en-US" sz="2200" i="1" u="none" dirty="0" err="1">
                <a:solidFill>
                  <a:srgbClr val="FF0066"/>
                </a:solidFill>
                <a:latin typeface="Times New Roman" pitchFamily="18" charset="0"/>
                <a:cs typeface="Times New Roman" pitchFamily="18" charset="0"/>
              </a:rPr>
              <a:t>và</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ngọn</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cờ</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Hồ</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Chí</a:t>
            </a:r>
            <a:r>
              <a:rPr lang="en-US" sz="2200" i="1" u="none" dirty="0">
                <a:solidFill>
                  <a:srgbClr val="FF0066"/>
                </a:solidFill>
                <a:latin typeface="Times New Roman" pitchFamily="18" charset="0"/>
                <a:cs typeface="Times New Roman" pitchFamily="18" charset="0"/>
              </a:rPr>
              <a:t> Minh bay </a:t>
            </a:r>
            <a:r>
              <a:rPr lang="en-US" sz="2200" i="1" u="none" dirty="0" err="1">
                <a:solidFill>
                  <a:srgbClr val="FF0066"/>
                </a:solidFill>
                <a:latin typeface="Times New Roman" pitchFamily="18" charset="0"/>
                <a:cs typeface="Times New Roman" pitchFamily="18" charset="0"/>
              </a:rPr>
              <a:t>cao</a:t>
            </a:r>
            <a:r>
              <a:rPr lang="en-US" sz="2200" i="1" u="none" dirty="0">
                <a:solidFill>
                  <a:srgbClr val="FF0066"/>
                </a:solidFill>
                <a:latin typeface="Times New Roman" pitchFamily="18" charset="0"/>
                <a:cs typeface="Times New Roman" pitchFamily="18" charset="0"/>
              </a:rPr>
              <a:t>. Ở </a:t>
            </a:r>
            <a:r>
              <a:rPr lang="en-US" sz="2200" i="1" u="none" dirty="0" err="1">
                <a:solidFill>
                  <a:srgbClr val="FF0066"/>
                </a:solidFill>
                <a:latin typeface="Times New Roman" pitchFamily="18" charset="0"/>
                <a:cs typeface="Times New Roman" pitchFamily="18" charset="0"/>
              </a:rPr>
              <a:t>bất</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cứ</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đâu</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nhân</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dân</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chiến</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đấu</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cho</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một</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thế</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giới</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mới</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chống</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lại</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đói</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nghèo</a:t>
            </a:r>
            <a:r>
              <a:rPr lang="en-US" sz="2200" i="1" u="none" dirty="0">
                <a:solidFill>
                  <a:srgbClr val="FF0066"/>
                </a:solidFill>
                <a:latin typeface="Times New Roman" pitchFamily="18" charset="0"/>
                <a:cs typeface="Times New Roman" pitchFamily="18" charset="0"/>
              </a:rPr>
              <a:t>, ở </a:t>
            </a:r>
            <a:r>
              <a:rPr lang="en-US" sz="2200" i="1" u="none" dirty="0" err="1">
                <a:solidFill>
                  <a:srgbClr val="FF0066"/>
                </a:solidFill>
                <a:latin typeface="Times New Roman" pitchFamily="18" charset="0"/>
                <a:cs typeface="Times New Roman" pitchFamily="18" charset="0"/>
              </a:rPr>
              <a:t>đó</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có</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Hồ</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Chí</a:t>
            </a:r>
            <a:r>
              <a:rPr lang="en-US" sz="2200" i="1" u="none" dirty="0">
                <a:solidFill>
                  <a:srgbClr val="FF0066"/>
                </a:solidFill>
                <a:latin typeface="Times New Roman" pitchFamily="18" charset="0"/>
                <a:cs typeface="Times New Roman" pitchFamily="18" charset="0"/>
              </a:rPr>
              <a:t> Minh </a:t>
            </a:r>
            <a:r>
              <a:rPr lang="en-US" sz="2200" i="1" u="none" dirty="0" err="1">
                <a:solidFill>
                  <a:srgbClr val="FF0066"/>
                </a:solidFill>
                <a:latin typeface="Times New Roman" pitchFamily="18" charset="0"/>
                <a:cs typeface="Times New Roman" pitchFamily="18" charset="0"/>
              </a:rPr>
              <a:t>và</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ngọn</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cờ</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Hồ</a:t>
            </a:r>
            <a:r>
              <a:rPr lang="en-US" sz="2200" i="1" u="none" dirty="0">
                <a:solidFill>
                  <a:srgbClr val="FF0066"/>
                </a:solidFill>
                <a:latin typeface="Times New Roman" pitchFamily="18" charset="0"/>
                <a:cs typeface="Times New Roman" pitchFamily="18" charset="0"/>
              </a:rPr>
              <a:t> </a:t>
            </a:r>
            <a:r>
              <a:rPr lang="en-US" sz="2200" i="1" u="none" dirty="0" err="1">
                <a:solidFill>
                  <a:srgbClr val="FF0066"/>
                </a:solidFill>
                <a:latin typeface="Times New Roman" pitchFamily="18" charset="0"/>
                <a:cs typeface="Times New Roman" pitchFamily="18" charset="0"/>
              </a:rPr>
              <a:t>Chí</a:t>
            </a:r>
            <a:r>
              <a:rPr lang="en-US" sz="2200" i="1" u="none" dirty="0">
                <a:solidFill>
                  <a:srgbClr val="FF0066"/>
                </a:solidFill>
                <a:latin typeface="Times New Roman" pitchFamily="18" charset="0"/>
                <a:cs typeface="Times New Roman" pitchFamily="18" charset="0"/>
              </a:rPr>
              <a:t> Minh bay </a:t>
            </a:r>
            <a:r>
              <a:rPr lang="en-US" sz="2200" i="1" u="none" dirty="0" err="1">
                <a:solidFill>
                  <a:srgbClr val="FF0066"/>
                </a:solidFill>
                <a:latin typeface="Times New Roman" pitchFamily="18" charset="0"/>
                <a:cs typeface="Times New Roman" pitchFamily="18" charset="0"/>
              </a:rPr>
              <a:t>cao</a:t>
            </a:r>
            <a:r>
              <a:rPr lang="en-US" sz="2200" i="1" u="none" dirty="0">
                <a:solidFill>
                  <a:srgbClr val="FF0066"/>
                </a:solidFill>
                <a:latin typeface="Times New Roman" pitchFamily="18" charset="0"/>
                <a:cs typeface="Times New Roman" pitchFamily="18" charset="0"/>
              </a:rPr>
              <a:t>“</a:t>
            </a:r>
          </a:p>
          <a:p>
            <a:pPr algn="r"/>
            <a:r>
              <a:rPr lang="en-US" sz="2400" b="0" i="1" u="none" dirty="0">
                <a:latin typeface="Times New Roman" pitchFamily="18" charset="0"/>
                <a:cs typeface="Times New Roman" pitchFamily="18" charset="0"/>
              </a:rPr>
              <a:t>(</a:t>
            </a:r>
            <a:r>
              <a:rPr lang="en-US" sz="2400" b="0" i="1" u="none" dirty="0" err="1">
                <a:latin typeface="Times New Roman" pitchFamily="18" charset="0"/>
                <a:cs typeface="Times New Roman" pitchFamily="18" charset="0"/>
              </a:rPr>
              <a:t>Rô-mét</a:t>
            </a:r>
            <a:r>
              <a:rPr lang="en-US" sz="2400" b="0" i="1" u="none" dirty="0">
                <a:latin typeface="Times New Roman" pitchFamily="18" charset="0"/>
                <a:cs typeface="Times New Roman" pitchFamily="18" charset="0"/>
              </a:rPr>
              <a:t> Chan-</a:t>
            </a:r>
            <a:r>
              <a:rPr lang="en-US" sz="2400" b="0" i="1" u="none" dirty="0" err="1">
                <a:latin typeface="Times New Roman" pitchFamily="18" charset="0"/>
                <a:cs typeface="Times New Roman" pitchFamily="18" charset="0"/>
              </a:rPr>
              <a:t>đra</a:t>
            </a:r>
            <a:endParaRPr lang="en-US" sz="2400" b="0" i="1" u="none" dirty="0">
              <a:latin typeface="Times New Roman" pitchFamily="18" charset="0"/>
              <a:cs typeface="Times New Roman" pitchFamily="18" charset="0"/>
            </a:endParaRPr>
          </a:p>
          <a:p>
            <a:pPr algn="r"/>
            <a:r>
              <a:rPr lang="en-US" sz="2400" b="0" i="1" u="none" dirty="0" err="1">
                <a:latin typeface="Times New Roman" pitchFamily="18" charset="0"/>
                <a:cs typeface="Times New Roman" pitchFamily="18" charset="0"/>
              </a:rPr>
              <a:t>Nguyên</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Chủ</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tịch</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Hòa</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bình</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thế</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giới</a:t>
            </a:r>
            <a:r>
              <a:rPr lang="en-US" sz="2400" b="0" i="1" u="none" dirty="0">
                <a:latin typeface="Times New Roman" pitchFamily="18" charset="0"/>
                <a:cs typeface="Times New Roman" pitchFamily="18" charset="0"/>
              </a:rPr>
              <a:t>)</a:t>
            </a:r>
            <a:endParaRPr lang="en-US" sz="2400" i="1" u="none" dirty="0">
              <a:latin typeface="Times New Roman" pitchFamily="18" charset="0"/>
              <a:cs typeface="Times New Roman" pitchFamily="18" charset="0"/>
            </a:endParaRPr>
          </a:p>
        </p:txBody>
      </p:sp>
      <p:sp>
        <p:nvSpPr>
          <p:cNvPr id="40965" name="Text Box 3"/>
          <p:cNvSpPr txBox="1">
            <a:spLocks noChangeArrowheads="1"/>
          </p:cNvSpPr>
          <p:nvPr/>
        </p:nvSpPr>
        <p:spPr bwMode="auto">
          <a:xfrm>
            <a:off x="2259724" y="436179"/>
            <a:ext cx="9347200" cy="523875"/>
          </a:xfrm>
          <a:prstGeom prst="rect">
            <a:avLst/>
          </a:prstGeom>
          <a:noFill/>
          <a:ln w="9525">
            <a:noFill/>
            <a:miter lim="800000"/>
            <a:headEnd/>
            <a:tailEnd/>
          </a:ln>
        </p:spPr>
        <p:txBody>
          <a:bodyPr wrap="square">
            <a:spAutoFit/>
          </a:bodyPr>
          <a:lstStyle/>
          <a:p>
            <a:pPr algn="just">
              <a:spcBef>
                <a:spcPct val="50000"/>
              </a:spcBef>
            </a:pPr>
            <a:r>
              <a:rPr lang="en-US" sz="2800" b="1" i="1" u="none" dirty="0">
                <a:solidFill>
                  <a:srgbClr val="002060"/>
                </a:solidFill>
                <a:latin typeface="Times New Roman" pitchFamily="18" charset="0"/>
                <a:cs typeface="Times New Roman" pitchFamily="18" charset="0"/>
              </a:rPr>
              <a:t>b. </a:t>
            </a:r>
            <a:r>
              <a:rPr lang="en-US" sz="2800" b="1" i="1" u="none" dirty="0" err="1">
                <a:solidFill>
                  <a:srgbClr val="002060"/>
                </a:solidFill>
                <a:latin typeface="Times New Roman" pitchFamily="18" charset="0"/>
                <a:cs typeface="Times New Roman" pitchFamily="18" charset="0"/>
              </a:rPr>
              <a:t>Đoàn</a:t>
            </a:r>
            <a:r>
              <a:rPr lang="en-US" sz="2800" b="1" i="1" u="none" dirty="0">
                <a:solidFill>
                  <a:srgbClr val="002060"/>
                </a:solidFill>
                <a:latin typeface="Times New Roman" pitchFamily="18" charset="0"/>
                <a:cs typeface="Times New Roman" pitchFamily="18" charset="0"/>
              </a:rPr>
              <a:t> </a:t>
            </a:r>
            <a:r>
              <a:rPr lang="en-US" sz="2800" b="1" i="1" u="none" dirty="0" err="1">
                <a:solidFill>
                  <a:srgbClr val="002060"/>
                </a:solidFill>
                <a:latin typeface="Times New Roman" pitchFamily="18" charset="0"/>
                <a:cs typeface="Times New Roman" pitchFamily="18" charset="0"/>
              </a:rPr>
              <a:t>kết</a:t>
            </a:r>
            <a:r>
              <a:rPr lang="en-US" sz="2800" b="1" i="1" u="none" dirty="0">
                <a:solidFill>
                  <a:srgbClr val="002060"/>
                </a:solidFill>
                <a:latin typeface="Times New Roman" pitchFamily="18" charset="0"/>
                <a:cs typeface="Times New Roman" pitchFamily="18" charset="0"/>
              </a:rPr>
              <a:t> </a:t>
            </a:r>
            <a:r>
              <a:rPr lang="en-US" sz="2800" b="1" i="1" u="none" dirty="0" err="1">
                <a:solidFill>
                  <a:srgbClr val="002060"/>
                </a:solidFill>
                <a:latin typeface="Times New Roman" pitchFamily="18" charset="0"/>
                <a:cs typeface="Times New Roman" pitchFamily="18" charset="0"/>
              </a:rPr>
              <a:t>trên</a:t>
            </a:r>
            <a:r>
              <a:rPr lang="en-US" sz="2800" b="1" i="1" u="none" dirty="0">
                <a:solidFill>
                  <a:srgbClr val="002060"/>
                </a:solidFill>
                <a:latin typeface="Times New Roman" pitchFamily="18" charset="0"/>
                <a:cs typeface="Times New Roman" pitchFamily="18" charset="0"/>
              </a:rPr>
              <a:t> </a:t>
            </a:r>
            <a:r>
              <a:rPr lang="en-US" sz="2800" b="1" i="1" u="none" dirty="0" err="1">
                <a:solidFill>
                  <a:srgbClr val="002060"/>
                </a:solidFill>
                <a:latin typeface="Times New Roman" pitchFamily="18" charset="0"/>
                <a:cs typeface="Times New Roman" pitchFamily="18" charset="0"/>
              </a:rPr>
              <a:t>cơ</a:t>
            </a:r>
            <a:r>
              <a:rPr lang="en-US" sz="2800" b="1" i="1" u="none" dirty="0">
                <a:solidFill>
                  <a:srgbClr val="002060"/>
                </a:solidFill>
                <a:latin typeface="Times New Roman" pitchFamily="18" charset="0"/>
                <a:cs typeface="Times New Roman" pitchFamily="18" charset="0"/>
              </a:rPr>
              <a:t> </a:t>
            </a:r>
            <a:r>
              <a:rPr lang="en-US" sz="2800" b="1" i="1" u="none" dirty="0" err="1">
                <a:solidFill>
                  <a:srgbClr val="002060"/>
                </a:solidFill>
                <a:latin typeface="Times New Roman" pitchFamily="18" charset="0"/>
                <a:cs typeface="Times New Roman" pitchFamily="18" charset="0"/>
              </a:rPr>
              <a:t>sở</a:t>
            </a:r>
            <a:r>
              <a:rPr lang="en-US" sz="2800" b="1" i="1" u="none" dirty="0">
                <a:solidFill>
                  <a:srgbClr val="002060"/>
                </a:solidFill>
                <a:latin typeface="Times New Roman" pitchFamily="18" charset="0"/>
                <a:cs typeface="Times New Roman" pitchFamily="18" charset="0"/>
              </a:rPr>
              <a:t> </a:t>
            </a:r>
            <a:r>
              <a:rPr lang="en-US" sz="2800" b="1" i="1" u="none" dirty="0" err="1">
                <a:solidFill>
                  <a:srgbClr val="002060"/>
                </a:solidFill>
                <a:latin typeface="Times New Roman" pitchFamily="18" charset="0"/>
                <a:cs typeface="Times New Roman" pitchFamily="18" charset="0"/>
              </a:rPr>
              <a:t>độc</a:t>
            </a:r>
            <a:r>
              <a:rPr lang="en-US" sz="2800" b="1" i="1" u="none" dirty="0">
                <a:solidFill>
                  <a:srgbClr val="002060"/>
                </a:solidFill>
                <a:latin typeface="Times New Roman" pitchFamily="18" charset="0"/>
                <a:cs typeface="Times New Roman" pitchFamily="18" charset="0"/>
              </a:rPr>
              <a:t> </a:t>
            </a:r>
            <a:r>
              <a:rPr lang="en-US" sz="2800" b="1" i="1" u="none" dirty="0" err="1">
                <a:solidFill>
                  <a:srgbClr val="002060"/>
                </a:solidFill>
                <a:latin typeface="Times New Roman" pitchFamily="18" charset="0"/>
                <a:cs typeface="Times New Roman" pitchFamily="18" charset="0"/>
              </a:rPr>
              <a:t>lập</a:t>
            </a:r>
            <a:r>
              <a:rPr lang="en-US" sz="2800" b="1" i="1" u="none" dirty="0">
                <a:solidFill>
                  <a:srgbClr val="002060"/>
                </a:solidFill>
                <a:latin typeface="Times New Roman" pitchFamily="18" charset="0"/>
                <a:cs typeface="Times New Roman" pitchFamily="18" charset="0"/>
              </a:rPr>
              <a:t>, </a:t>
            </a:r>
            <a:r>
              <a:rPr lang="en-US" sz="2800" b="1" i="1" u="none" dirty="0" err="1">
                <a:solidFill>
                  <a:srgbClr val="002060"/>
                </a:solidFill>
                <a:latin typeface="Times New Roman" pitchFamily="18" charset="0"/>
                <a:cs typeface="Times New Roman" pitchFamily="18" charset="0"/>
              </a:rPr>
              <a:t>tự</a:t>
            </a:r>
            <a:r>
              <a:rPr lang="en-US" sz="2800" b="1" i="1" u="none" dirty="0">
                <a:solidFill>
                  <a:srgbClr val="002060"/>
                </a:solidFill>
                <a:latin typeface="Times New Roman" pitchFamily="18" charset="0"/>
                <a:cs typeface="Times New Roman" pitchFamily="18" charset="0"/>
              </a:rPr>
              <a:t> </a:t>
            </a:r>
            <a:r>
              <a:rPr lang="en-US" sz="2800" b="1" i="1" u="none" dirty="0" err="1" smtClean="0">
                <a:solidFill>
                  <a:srgbClr val="002060"/>
                </a:solidFill>
                <a:latin typeface="Times New Roman" pitchFamily="18" charset="0"/>
                <a:cs typeface="Times New Roman" pitchFamily="18" charset="0"/>
              </a:rPr>
              <a:t>chủ</a:t>
            </a:r>
            <a:endParaRPr lang="en-US" sz="2800" b="1" i="1" u="none" dirty="0">
              <a:solidFill>
                <a:srgbClr val="002060"/>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Rectangle 4"/>
          <p:cNvSpPr>
            <a:spLocks noChangeArrowheads="1"/>
          </p:cNvSpPr>
          <p:nvPr/>
        </p:nvSpPr>
        <p:spPr bwMode="auto">
          <a:xfrm>
            <a:off x="2238702" y="457389"/>
            <a:ext cx="9546897" cy="1569660"/>
          </a:xfrm>
          <a:prstGeom prst="rect">
            <a:avLst/>
          </a:prstGeom>
          <a:noFill/>
          <a:ln w="9525">
            <a:noFill/>
            <a:miter lim="800000"/>
            <a:headEnd/>
            <a:tailEnd/>
          </a:ln>
        </p:spPr>
        <p:txBody>
          <a:bodyPr wrap="square" anchor="ctr">
            <a:spAutoFit/>
          </a:bodyPr>
          <a:lstStyle/>
          <a:p>
            <a:pPr indent="457200" algn="just"/>
            <a:r>
              <a:rPr lang="en-US" sz="2400" b="0" i="1" u="none" dirty="0" err="1">
                <a:latin typeface="Times New Roman" pitchFamily="18" charset="0"/>
              </a:rPr>
              <a:t>Hồ</a:t>
            </a:r>
            <a:r>
              <a:rPr lang="en-US" sz="2400" b="0" i="1" u="none" dirty="0">
                <a:latin typeface="Times New Roman" pitchFamily="18" charset="0"/>
              </a:rPr>
              <a:t> </a:t>
            </a:r>
            <a:r>
              <a:rPr lang="en-US" sz="2400" b="0" i="1" u="none" dirty="0" err="1">
                <a:latin typeface="Times New Roman" pitchFamily="18" charset="0"/>
              </a:rPr>
              <a:t>Chí</a:t>
            </a:r>
            <a:r>
              <a:rPr lang="en-US" sz="2400" b="0" i="1" u="none" dirty="0">
                <a:latin typeface="Times New Roman" pitchFamily="18" charset="0"/>
              </a:rPr>
              <a:t> Minh </a:t>
            </a:r>
            <a:r>
              <a:rPr lang="en-US" sz="2400" b="0" i="1" u="none" dirty="0" err="1">
                <a:latin typeface="Times New Roman" pitchFamily="18" charset="0"/>
              </a:rPr>
              <a:t>nêu</a:t>
            </a:r>
            <a:r>
              <a:rPr lang="en-US" sz="2400" b="0" i="1" u="none" dirty="0">
                <a:latin typeface="Times New Roman" pitchFamily="18" charset="0"/>
              </a:rPr>
              <a:t> </a:t>
            </a:r>
            <a:r>
              <a:rPr lang="en-US" sz="2400" b="0" i="1" u="none" dirty="0" err="1">
                <a:latin typeface="Times New Roman" pitchFamily="18" charset="0"/>
              </a:rPr>
              <a:t>cao</a:t>
            </a:r>
            <a:r>
              <a:rPr lang="en-US" sz="2400" b="0" i="1" u="none" dirty="0">
                <a:latin typeface="Times New Roman" pitchFamily="18" charset="0"/>
              </a:rPr>
              <a:t> </a:t>
            </a:r>
            <a:r>
              <a:rPr lang="en-US" sz="2400" b="0" i="1" u="none" dirty="0" err="1">
                <a:latin typeface="Times New Roman" pitchFamily="18" charset="0"/>
              </a:rPr>
              <a:t>tinh</a:t>
            </a:r>
            <a:r>
              <a:rPr lang="en-US" sz="2400" b="0" i="1" u="none" dirty="0">
                <a:latin typeface="Times New Roman" pitchFamily="18" charset="0"/>
              </a:rPr>
              <a:t> </a:t>
            </a:r>
            <a:r>
              <a:rPr lang="en-US" sz="2400" b="0" i="1" u="none" dirty="0" err="1">
                <a:latin typeface="Times New Roman" pitchFamily="18" charset="0"/>
              </a:rPr>
              <a:t>thần</a:t>
            </a:r>
            <a:r>
              <a:rPr lang="en-US" sz="2400" b="0" i="1" u="none" dirty="0">
                <a:latin typeface="Times New Roman" pitchFamily="18" charset="0"/>
              </a:rPr>
              <a:t> “</a:t>
            </a:r>
            <a:r>
              <a:rPr lang="en-US" sz="2400" b="0" i="1" u="none" dirty="0" err="1">
                <a:latin typeface="Times New Roman" pitchFamily="18" charset="0"/>
              </a:rPr>
              <a:t>tự</a:t>
            </a:r>
            <a:r>
              <a:rPr lang="en-US" sz="2400" b="0" i="1" u="none" dirty="0">
                <a:latin typeface="Times New Roman" pitchFamily="18" charset="0"/>
              </a:rPr>
              <a:t> </a:t>
            </a:r>
            <a:r>
              <a:rPr lang="en-US" sz="2400" b="0" i="1" u="none" dirty="0" err="1">
                <a:latin typeface="Times New Roman" pitchFamily="18" charset="0"/>
              </a:rPr>
              <a:t>lực</a:t>
            </a:r>
            <a:r>
              <a:rPr lang="en-US" sz="2400" b="0" i="1" u="none" dirty="0">
                <a:latin typeface="Times New Roman" pitchFamily="18" charset="0"/>
              </a:rPr>
              <a:t> </a:t>
            </a:r>
            <a:r>
              <a:rPr lang="en-US" sz="2400" b="0" i="1" u="none" dirty="0" err="1">
                <a:latin typeface="Times New Roman" pitchFamily="18" charset="0"/>
              </a:rPr>
              <a:t>cánh</a:t>
            </a:r>
            <a:r>
              <a:rPr lang="en-US" sz="2400" b="0" i="1" u="none" dirty="0">
                <a:latin typeface="Times New Roman" pitchFamily="18" charset="0"/>
              </a:rPr>
              <a:t> </a:t>
            </a:r>
            <a:r>
              <a:rPr lang="en-US" sz="2400" b="0" i="1" u="none" dirty="0" err="1">
                <a:latin typeface="Times New Roman" pitchFamily="18" charset="0"/>
              </a:rPr>
              <a:t>sinh</a:t>
            </a:r>
            <a:r>
              <a:rPr lang="en-US" sz="2400" b="0" i="1" u="none" dirty="0">
                <a:latin typeface="Times New Roman" pitchFamily="18" charset="0"/>
              </a:rPr>
              <a:t>, </a:t>
            </a:r>
            <a:r>
              <a:rPr lang="en-US" sz="2400" b="0" i="1" u="none" dirty="0" err="1">
                <a:latin typeface="Times New Roman" pitchFamily="18" charset="0"/>
              </a:rPr>
              <a:t>dựa</a:t>
            </a:r>
            <a:r>
              <a:rPr lang="en-US" sz="2400" b="0" i="1" u="none" dirty="0">
                <a:latin typeface="Times New Roman" pitchFamily="18" charset="0"/>
              </a:rPr>
              <a:t> </a:t>
            </a:r>
            <a:r>
              <a:rPr lang="en-US" sz="2400" b="0" i="1" u="none" dirty="0" err="1">
                <a:latin typeface="Times New Roman" pitchFamily="18" charset="0"/>
              </a:rPr>
              <a:t>vào</a:t>
            </a:r>
            <a:r>
              <a:rPr lang="en-US" sz="2400" b="0" i="1" u="none" dirty="0">
                <a:latin typeface="Times New Roman" pitchFamily="18" charset="0"/>
              </a:rPr>
              <a:t> </a:t>
            </a:r>
            <a:r>
              <a:rPr lang="en-US" sz="2400" b="0" i="1" u="none" dirty="0" err="1">
                <a:latin typeface="Times New Roman" pitchFamily="18" charset="0"/>
              </a:rPr>
              <a:t>sức</a:t>
            </a:r>
            <a:r>
              <a:rPr lang="en-US" sz="2400" b="0" i="1" u="none" dirty="0">
                <a:latin typeface="Times New Roman" pitchFamily="18" charset="0"/>
              </a:rPr>
              <a:t> </a:t>
            </a:r>
            <a:r>
              <a:rPr lang="en-US" sz="2400" b="0" i="1" u="none" dirty="0" err="1">
                <a:latin typeface="Times New Roman" pitchFamily="18" charset="0"/>
              </a:rPr>
              <a:t>mình</a:t>
            </a:r>
            <a:r>
              <a:rPr lang="en-US" sz="2400" b="0" i="1" u="none" dirty="0">
                <a:latin typeface="Times New Roman" pitchFamily="18" charset="0"/>
              </a:rPr>
              <a:t> </a:t>
            </a:r>
            <a:r>
              <a:rPr lang="en-US" sz="2400" b="0" i="1" u="none" dirty="0" err="1">
                <a:latin typeface="Times New Roman" pitchFamily="18" charset="0"/>
              </a:rPr>
              <a:t>là</a:t>
            </a:r>
            <a:r>
              <a:rPr lang="en-US" sz="2400" b="0" i="1" u="none" dirty="0">
                <a:latin typeface="Times New Roman" pitchFamily="18" charset="0"/>
              </a:rPr>
              <a:t> </a:t>
            </a:r>
            <a:r>
              <a:rPr lang="en-US" sz="2400" b="0" i="1" u="none" dirty="0" err="1">
                <a:latin typeface="Times New Roman" pitchFamily="18" charset="0"/>
              </a:rPr>
              <a:t>chính</a:t>
            </a:r>
            <a:r>
              <a:rPr lang="en-US" sz="2400" b="0" i="1" u="none" dirty="0">
                <a:latin typeface="Times New Roman" pitchFamily="18" charset="0"/>
              </a:rPr>
              <a:t>”, “</a:t>
            </a:r>
            <a:r>
              <a:rPr lang="en-US" sz="2400" b="0" i="1" u="none" dirty="0" err="1">
                <a:latin typeface="Times New Roman" pitchFamily="18" charset="0"/>
              </a:rPr>
              <a:t>muốn</a:t>
            </a:r>
            <a:r>
              <a:rPr lang="en-US" sz="2400" b="0" i="1" u="none" dirty="0">
                <a:latin typeface="Times New Roman" pitchFamily="18" charset="0"/>
              </a:rPr>
              <a:t> </a:t>
            </a:r>
            <a:r>
              <a:rPr lang="en-US" sz="2400" b="0" i="1" u="none" dirty="0" err="1">
                <a:latin typeface="Times New Roman" pitchFamily="18" charset="0"/>
              </a:rPr>
              <a:t>người</a:t>
            </a:r>
            <a:r>
              <a:rPr lang="en-US" sz="2400" b="0" i="1" u="none" dirty="0">
                <a:latin typeface="Times New Roman" pitchFamily="18" charset="0"/>
              </a:rPr>
              <a:t> </a:t>
            </a:r>
            <a:r>
              <a:rPr lang="en-US" sz="2400" b="0" i="1" u="none" dirty="0" err="1">
                <a:latin typeface="Times New Roman" pitchFamily="18" charset="0"/>
              </a:rPr>
              <a:t>ta</a:t>
            </a:r>
            <a:r>
              <a:rPr lang="en-US" sz="2400" b="0" i="1" u="none" dirty="0">
                <a:latin typeface="Times New Roman" pitchFamily="18" charset="0"/>
              </a:rPr>
              <a:t> </a:t>
            </a:r>
            <a:r>
              <a:rPr lang="en-US" sz="2400" b="0" i="1" u="none" dirty="0" err="1">
                <a:latin typeface="Times New Roman" pitchFamily="18" charset="0"/>
              </a:rPr>
              <a:t>giúp</a:t>
            </a:r>
            <a:r>
              <a:rPr lang="en-US" sz="2400" b="0" i="1" u="none" dirty="0">
                <a:latin typeface="Times New Roman" pitchFamily="18" charset="0"/>
              </a:rPr>
              <a:t> </a:t>
            </a:r>
            <a:r>
              <a:rPr lang="en-US" sz="2400" b="0" i="1" u="none" dirty="0" err="1">
                <a:latin typeface="Times New Roman" pitchFamily="18" charset="0"/>
              </a:rPr>
              <a:t>cho</a:t>
            </a:r>
            <a:r>
              <a:rPr lang="en-US" sz="2400" b="0" i="1" u="none" dirty="0">
                <a:latin typeface="Times New Roman" pitchFamily="18" charset="0"/>
              </a:rPr>
              <a:t>, </a:t>
            </a:r>
            <a:r>
              <a:rPr lang="en-US" sz="2400" b="0" i="1" u="none" dirty="0" err="1">
                <a:latin typeface="Times New Roman" pitchFamily="18" charset="0"/>
              </a:rPr>
              <a:t>thì</a:t>
            </a:r>
            <a:r>
              <a:rPr lang="en-US" sz="2400" b="0" i="1" u="none" dirty="0">
                <a:latin typeface="Times New Roman" pitchFamily="18" charset="0"/>
              </a:rPr>
              <a:t> </a:t>
            </a:r>
            <a:r>
              <a:rPr lang="en-US" sz="2400" b="0" i="1" u="none" dirty="0" err="1">
                <a:latin typeface="Times New Roman" pitchFamily="18" charset="0"/>
              </a:rPr>
              <a:t>trước</a:t>
            </a:r>
            <a:r>
              <a:rPr lang="en-US" sz="2400" b="0" i="1" u="none" dirty="0">
                <a:latin typeface="Times New Roman" pitchFamily="18" charset="0"/>
              </a:rPr>
              <a:t> </a:t>
            </a:r>
            <a:r>
              <a:rPr lang="en-US" sz="2400" b="0" i="1" u="none" dirty="0" err="1">
                <a:latin typeface="Times New Roman" pitchFamily="18" charset="0"/>
              </a:rPr>
              <a:t>hết</a:t>
            </a:r>
            <a:r>
              <a:rPr lang="en-US" sz="2400" b="0" i="1" u="none" dirty="0">
                <a:latin typeface="Times New Roman" pitchFamily="18" charset="0"/>
              </a:rPr>
              <a:t> </a:t>
            </a:r>
            <a:r>
              <a:rPr lang="en-US" sz="2400" b="0" i="1" u="none" dirty="0" err="1">
                <a:latin typeface="Times New Roman" pitchFamily="18" charset="0"/>
              </a:rPr>
              <a:t>phải</a:t>
            </a:r>
            <a:r>
              <a:rPr lang="en-US" sz="2400" b="0" i="1" u="none" dirty="0">
                <a:latin typeface="Times New Roman" pitchFamily="18" charset="0"/>
              </a:rPr>
              <a:t> </a:t>
            </a:r>
            <a:r>
              <a:rPr lang="en-US" sz="2400" b="0" i="1" u="none" dirty="0" err="1">
                <a:latin typeface="Times New Roman" pitchFamily="18" charset="0"/>
              </a:rPr>
              <a:t>tự</a:t>
            </a:r>
            <a:r>
              <a:rPr lang="en-US" sz="2400" b="0" i="1" u="none" dirty="0">
                <a:latin typeface="Times New Roman" pitchFamily="18" charset="0"/>
              </a:rPr>
              <a:t> </a:t>
            </a:r>
            <a:r>
              <a:rPr lang="en-US" sz="2400" b="0" i="1" u="none" dirty="0" err="1">
                <a:latin typeface="Times New Roman" pitchFamily="18" charset="0"/>
              </a:rPr>
              <a:t>giúp</a:t>
            </a:r>
            <a:r>
              <a:rPr lang="en-US" sz="2400" b="0" i="1" u="none" dirty="0">
                <a:latin typeface="Times New Roman" pitchFamily="18" charset="0"/>
              </a:rPr>
              <a:t> </a:t>
            </a:r>
            <a:r>
              <a:rPr lang="en-US" sz="2400" b="0" i="1" u="none" dirty="0" err="1">
                <a:latin typeface="Times New Roman" pitchFamily="18" charset="0"/>
              </a:rPr>
              <a:t>mình</a:t>
            </a:r>
            <a:r>
              <a:rPr lang="en-US" sz="2400" b="0" i="1" u="none" dirty="0">
                <a:latin typeface="Times New Roman" pitchFamily="18" charset="0"/>
              </a:rPr>
              <a:t> </a:t>
            </a:r>
            <a:r>
              <a:rPr lang="en-US" sz="2400" b="0" i="1" u="none" dirty="0" err="1">
                <a:latin typeface="Times New Roman" pitchFamily="18" charset="0"/>
              </a:rPr>
              <a:t>đã</a:t>
            </a:r>
            <a:r>
              <a:rPr lang="en-US" sz="2400" b="0" i="1" u="none" dirty="0">
                <a:latin typeface="Times New Roman" pitchFamily="18" charset="0"/>
              </a:rPr>
              <a:t>”, “</a:t>
            </a:r>
            <a:r>
              <a:rPr lang="en-US" sz="2400" b="0" i="1" u="none" dirty="0" err="1">
                <a:latin typeface="Times New Roman" pitchFamily="18" charset="0"/>
              </a:rPr>
              <a:t>một</a:t>
            </a:r>
            <a:r>
              <a:rPr lang="en-US" sz="2400" b="0" i="1" u="none" dirty="0">
                <a:latin typeface="Times New Roman" pitchFamily="18" charset="0"/>
              </a:rPr>
              <a:t> </a:t>
            </a:r>
            <a:r>
              <a:rPr lang="en-US" sz="2400" b="0" i="1" u="none" dirty="0" err="1">
                <a:latin typeface="Times New Roman" pitchFamily="18" charset="0"/>
              </a:rPr>
              <a:t>dân</a:t>
            </a:r>
            <a:r>
              <a:rPr lang="en-US" sz="2400" b="0" i="1" u="none" dirty="0">
                <a:latin typeface="Times New Roman" pitchFamily="18" charset="0"/>
              </a:rPr>
              <a:t> </a:t>
            </a:r>
            <a:r>
              <a:rPr lang="en-US" sz="2400" b="0" i="1" u="none" dirty="0" err="1">
                <a:latin typeface="Times New Roman" pitchFamily="18" charset="0"/>
              </a:rPr>
              <a:t>tộc</a:t>
            </a:r>
            <a:r>
              <a:rPr lang="en-US" sz="2400" b="0" i="1" u="none" dirty="0">
                <a:latin typeface="Times New Roman" pitchFamily="18" charset="0"/>
              </a:rPr>
              <a:t> </a:t>
            </a:r>
            <a:r>
              <a:rPr lang="en-US" sz="2400" b="0" i="1" u="none" dirty="0" err="1">
                <a:latin typeface="Times New Roman" pitchFamily="18" charset="0"/>
              </a:rPr>
              <a:t>không</a:t>
            </a:r>
            <a:r>
              <a:rPr lang="en-US" sz="2400" b="0" i="1" u="none" dirty="0">
                <a:latin typeface="Times New Roman" pitchFamily="18" charset="0"/>
              </a:rPr>
              <a:t> </a:t>
            </a:r>
            <a:r>
              <a:rPr lang="en-US" sz="2400" b="0" i="1" u="none" dirty="0" err="1">
                <a:latin typeface="Times New Roman" pitchFamily="18" charset="0"/>
              </a:rPr>
              <a:t>tự</a:t>
            </a:r>
            <a:r>
              <a:rPr lang="en-US" sz="2400" b="0" i="1" u="none" dirty="0">
                <a:latin typeface="Times New Roman" pitchFamily="18" charset="0"/>
              </a:rPr>
              <a:t> </a:t>
            </a:r>
            <a:r>
              <a:rPr lang="en-US" sz="2400" b="0" i="1" u="none" dirty="0" err="1">
                <a:latin typeface="Times New Roman" pitchFamily="18" charset="0"/>
              </a:rPr>
              <a:t>lực</a:t>
            </a:r>
            <a:r>
              <a:rPr lang="en-US" sz="2400" b="0" i="1" u="none" dirty="0">
                <a:latin typeface="Times New Roman" pitchFamily="18" charset="0"/>
              </a:rPr>
              <a:t> </a:t>
            </a:r>
            <a:r>
              <a:rPr lang="en-US" sz="2400" b="0" i="1" u="none" dirty="0" err="1">
                <a:latin typeface="Times New Roman" pitchFamily="18" charset="0"/>
              </a:rPr>
              <a:t>cánh</a:t>
            </a:r>
            <a:r>
              <a:rPr lang="en-US" sz="2400" b="0" i="1" u="none" dirty="0">
                <a:latin typeface="Times New Roman" pitchFamily="18" charset="0"/>
              </a:rPr>
              <a:t> </a:t>
            </a:r>
            <a:r>
              <a:rPr lang="en-US" sz="2400" b="0" i="1" u="none" dirty="0" err="1">
                <a:latin typeface="Times New Roman" pitchFamily="18" charset="0"/>
              </a:rPr>
              <a:t>sinh</a:t>
            </a:r>
            <a:r>
              <a:rPr lang="en-US" sz="2400" b="0" i="1" u="none" dirty="0">
                <a:latin typeface="Times New Roman" pitchFamily="18" charset="0"/>
              </a:rPr>
              <a:t> </a:t>
            </a:r>
            <a:r>
              <a:rPr lang="en-US" sz="2400" b="0" i="1" u="none" dirty="0" err="1">
                <a:latin typeface="Times New Roman" pitchFamily="18" charset="0"/>
              </a:rPr>
              <a:t>mà</a:t>
            </a:r>
            <a:r>
              <a:rPr lang="en-US" sz="2400" b="0" i="1" u="none" dirty="0">
                <a:latin typeface="Times New Roman" pitchFamily="18" charset="0"/>
              </a:rPr>
              <a:t> </a:t>
            </a:r>
            <a:r>
              <a:rPr lang="en-US" sz="2400" b="0" i="1" u="none" dirty="0" err="1">
                <a:latin typeface="Times New Roman" pitchFamily="18" charset="0"/>
              </a:rPr>
              <a:t>cứ</a:t>
            </a:r>
            <a:r>
              <a:rPr lang="en-US" sz="2400" b="0" i="1" u="none" dirty="0">
                <a:latin typeface="Times New Roman" pitchFamily="18" charset="0"/>
              </a:rPr>
              <a:t> </a:t>
            </a:r>
            <a:r>
              <a:rPr lang="en-US" sz="2400" b="0" i="1" u="none" dirty="0" err="1">
                <a:latin typeface="Times New Roman" pitchFamily="18" charset="0"/>
              </a:rPr>
              <a:t>ngồi</a:t>
            </a:r>
            <a:r>
              <a:rPr lang="en-US" sz="2400" b="0" i="1" u="none" dirty="0">
                <a:latin typeface="Times New Roman" pitchFamily="18" charset="0"/>
              </a:rPr>
              <a:t> </a:t>
            </a:r>
            <a:r>
              <a:rPr lang="en-US" sz="2400" b="0" i="1" u="none" dirty="0" err="1">
                <a:latin typeface="Times New Roman" pitchFamily="18" charset="0"/>
              </a:rPr>
              <a:t>chờ</a:t>
            </a:r>
            <a:r>
              <a:rPr lang="en-US" sz="2400" b="0" i="1" u="none" dirty="0">
                <a:latin typeface="Times New Roman" pitchFamily="18" charset="0"/>
              </a:rPr>
              <a:t> </a:t>
            </a:r>
            <a:r>
              <a:rPr lang="en-US" sz="2400" b="0" i="1" u="none" dirty="0" err="1">
                <a:latin typeface="Times New Roman" pitchFamily="18" charset="0"/>
              </a:rPr>
              <a:t>dân</a:t>
            </a:r>
            <a:r>
              <a:rPr lang="en-US" sz="2400" b="0" i="1" u="none" dirty="0">
                <a:latin typeface="Times New Roman" pitchFamily="18" charset="0"/>
              </a:rPr>
              <a:t> </a:t>
            </a:r>
            <a:r>
              <a:rPr lang="en-US" sz="2400" b="0" i="1" u="none" dirty="0" err="1">
                <a:latin typeface="Times New Roman" pitchFamily="18" charset="0"/>
              </a:rPr>
              <a:t>tộc</a:t>
            </a:r>
            <a:r>
              <a:rPr lang="en-US" sz="2400" b="0" i="1" u="none" dirty="0">
                <a:latin typeface="Times New Roman" pitchFamily="18" charset="0"/>
              </a:rPr>
              <a:t> </a:t>
            </a:r>
            <a:r>
              <a:rPr lang="en-US" sz="2400" b="0" i="1" u="none" dirty="0" err="1">
                <a:latin typeface="Times New Roman" pitchFamily="18" charset="0"/>
              </a:rPr>
              <a:t>khác</a:t>
            </a:r>
            <a:r>
              <a:rPr lang="en-US" sz="2400" b="0" i="1" u="none" dirty="0">
                <a:latin typeface="Times New Roman" pitchFamily="18" charset="0"/>
              </a:rPr>
              <a:t> </a:t>
            </a:r>
            <a:r>
              <a:rPr lang="en-US" sz="2400" b="0" i="1" u="none" dirty="0" err="1">
                <a:latin typeface="Times New Roman" pitchFamily="18" charset="0"/>
              </a:rPr>
              <a:t>giúp</a:t>
            </a:r>
            <a:r>
              <a:rPr lang="en-US" sz="2400" b="0" i="1" u="none" dirty="0">
                <a:latin typeface="Times New Roman" pitchFamily="18" charset="0"/>
              </a:rPr>
              <a:t> </a:t>
            </a:r>
            <a:r>
              <a:rPr lang="en-US" sz="2400" b="0" i="1" u="none" dirty="0" err="1">
                <a:latin typeface="Times New Roman" pitchFamily="18" charset="0"/>
              </a:rPr>
              <a:t>đỡ</a:t>
            </a:r>
            <a:r>
              <a:rPr lang="en-US" sz="2400" b="0" i="1" u="none" dirty="0">
                <a:latin typeface="Times New Roman" pitchFamily="18" charset="0"/>
              </a:rPr>
              <a:t> </a:t>
            </a:r>
            <a:r>
              <a:rPr lang="en-US" sz="2400" b="0" i="1" u="none" dirty="0" err="1">
                <a:latin typeface="Times New Roman" pitchFamily="18" charset="0"/>
              </a:rPr>
              <a:t>thì</a:t>
            </a:r>
            <a:r>
              <a:rPr lang="en-US" sz="2400" b="0" i="1" u="none" dirty="0">
                <a:latin typeface="Times New Roman" pitchFamily="18" charset="0"/>
              </a:rPr>
              <a:t> </a:t>
            </a:r>
            <a:r>
              <a:rPr lang="en-US" sz="2400" b="0" i="1" u="none" dirty="0" err="1">
                <a:latin typeface="Times New Roman" pitchFamily="18" charset="0"/>
              </a:rPr>
              <a:t>không</a:t>
            </a:r>
            <a:r>
              <a:rPr lang="en-US" sz="2400" b="0" i="1" u="none" dirty="0">
                <a:latin typeface="Times New Roman" pitchFamily="18" charset="0"/>
              </a:rPr>
              <a:t> </a:t>
            </a:r>
            <a:r>
              <a:rPr lang="en-US" sz="2400" b="0" i="1" u="none" dirty="0" err="1">
                <a:latin typeface="Times New Roman" pitchFamily="18" charset="0"/>
              </a:rPr>
              <a:t>xứng</a:t>
            </a:r>
            <a:r>
              <a:rPr lang="en-US" sz="2400" b="0" i="1" u="none" dirty="0">
                <a:latin typeface="Times New Roman" pitchFamily="18" charset="0"/>
              </a:rPr>
              <a:t> </a:t>
            </a:r>
            <a:r>
              <a:rPr lang="en-US" sz="2400" b="0" i="1" u="none" dirty="0" err="1">
                <a:latin typeface="Times New Roman" pitchFamily="18" charset="0"/>
              </a:rPr>
              <a:t>đáng</a:t>
            </a:r>
            <a:r>
              <a:rPr lang="en-US" sz="2400" b="0" i="1" u="none" dirty="0">
                <a:latin typeface="Times New Roman" pitchFamily="18" charset="0"/>
              </a:rPr>
              <a:t> </a:t>
            </a:r>
            <a:r>
              <a:rPr lang="en-US" sz="2400" b="0" i="1" u="none" dirty="0" err="1">
                <a:latin typeface="Times New Roman" pitchFamily="18" charset="0"/>
              </a:rPr>
              <a:t>được</a:t>
            </a:r>
            <a:r>
              <a:rPr lang="en-US" sz="2400" b="0" i="1" u="none" dirty="0">
                <a:latin typeface="Times New Roman" pitchFamily="18" charset="0"/>
              </a:rPr>
              <a:t> </a:t>
            </a:r>
            <a:r>
              <a:rPr lang="en-US" sz="2400" b="0" i="1" u="none" dirty="0" err="1">
                <a:latin typeface="Times New Roman" pitchFamily="18" charset="0"/>
              </a:rPr>
              <a:t>hưởng</a:t>
            </a:r>
            <a:r>
              <a:rPr lang="en-US" sz="2400" b="0" i="1" u="none" dirty="0">
                <a:latin typeface="Times New Roman" pitchFamily="18" charset="0"/>
              </a:rPr>
              <a:t> </a:t>
            </a:r>
            <a:r>
              <a:rPr lang="en-US" sz="2400" b="0" i="1" u="none" dirty="0" err="1">
                <a:latin typeface="Times New Roman" pitchFamily="18" charset="0"/>
              </a:rPr>
              <a:t>độc</a:t>
            </a:r>
            <a:r>
              <a:rPr lang="en-US" sz="2400" b="0" i="1" u="none" dirty="0">
                <a:latin typeface="Times New Roman" pitchFamily="18" charset="0"/>
              </a:rPr>
              <a:t> </a:t>
            </a:r>
            <a:r>
              <a:rPr lang="en-US" sz="2400" b="0" i="1" u="none" dirty="0" err="1">
                <a:latin typeface="Times New Roman" pitchFamily="18" charset="0"/>
              </a:rPr>
              <a:t>lập</a:t>
            </a:r>
            <a:r>
              <a:rPr lang="en-US" sz="2400" b="0" i="1" u="none" dirty="0">
                <a:latin typeface="Times New Roman" pitchFamily="18" charset="0"/>
              </a:rPr>
              <a:t>”. </a:t>
            </a:r>
          </a:p>
        </p:txBody>
      </p:sp>
      <p:pic>
        <p:nvPicPr>
          <p:cNvPr id="41987" name="Picture 10" descr="261sg8"/>
          <p:cNvPicPr>
            <a:picLocks noChangeAspect="1" noChangeArrowheads="1"/>
          </p:cNvPicPr>
          <p:nvPr/>
        </p:nvPicPr>
        <p:blipFill>
          <a:blip r:embed="rId3" cstate="print"/>
          <a:srcRect/>
          <a:stretch>
            <a:fillRect/>
          </a:stretch>
        </p:blipFill>
        <p:spPr bwMode="auto">
          <a:xfrm>
            <a:off x="304800" y="2152650"/>
            <a:ext cx="4709584" cy="4019550"/>
          </a:xfrm>
          <a:prstGeom prst="rect">
            <a:avLst/>
          </a:prstGeom>
          <a:noFill/>
          <a:ln w="9525">
            <a:noFill/>
            <a:miter lim="800000"/>
            <a:headEnd/>
            <a:tailEnd/>
          </a:ln>
        </p:spPr>
      </p:pic>
      <p:sp>
        <p:nvSpPr>
          <p:cNvPr id="41989" name="Rectangle 6"/>
          <p:cNvSpPr>
            <a:spLocks noChangeArrowheads="1"/>
          </p:cNvSpPr>
          <p:nvPr/>
        </p:nvSpPr>
        <p:spPr bwMode="auto">
          <a:xfrm>
            <a:off x="5111531" y="2870749"/>
            <a:ext cx="6670566" cy="1938992"/>
          </a:xfrm>
          <a:prstGeom prst="rect">
            <a:avLst/>
          </a:prstGeom>
          <a:noFill/>
          <a:ln w="9525">
            <a:noFill/>
            <a:miter lim="800000"/>
            <a:headEnd/>
            <a:tailEnd/>
          </a:ln>
        </p:spPr>
        <p:txBody>
          <a:bodyPr wrap="square">
            <a:spAutoFit/>
          </a:bodyPr>
          <a:lstStyle/>
          <a:p>
            <a:pPr algn="just"/>
            <a:r>
              <a:rPr lang="en-US" sz="2400" b="0" u="none" dirty="0" err="1">
                <a:latin typeface="Times New Roman" pitchFamily="18" charset="0"/>
                <a:cs typeface="Times New Roman" pitchFamily="18" charset="0"/>
              </a:rPr>
              <a:t>Về</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nguyên</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tắc</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bao</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giờ</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Bác</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cũng</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coi</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nguồn</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lực</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nội</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sinh</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giữ</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vai</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trò</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quyết</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định</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nguồn</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lực</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ngoại</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sinh</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là</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cần</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thiết</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nhưng</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chỉ</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phát</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huy</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tác</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dụng</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thông</a:t>
            </a:r>
            <a:r>
              <a:rPr lang="en-US" sz="2400" b="0" u="none" dirty="0">
                <a:latin typeface="Times New Roman" pitchFamily="18" charset="0"/>
                <a:cs typeface="Times New Roman" pitchFamily="18" charset="0"/>
              </a:rPr>
              <a:t> qua </a:t>
            </a:r>
            <a:r>
              <a:rPr lang="en-US" sz="2400" b="0" u="none" dirty="0" err="1">
                <a:latin typeface="Times New Roman" pitchFamily="18" charset="0"/>
                <a:cs typeface="Times New Roman" pitchFamily="18" charset="0"/>
              </a:rPr>
              <a:t>nguồn</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lực</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nội</a:t>
            </a:r>
            <a:r>
              <a:rPr lang="en-US" sz="2400" b="0" u="none" dirty="0">
                <a:latin typeface="Times New Roman" pitchFamily="18" charset="0"/>
                <a:cs typeface="Times New Roman" pitchFamily="18" charset="0"/>
              </a:rPr>
              <a:t> </a:t>
            </a:r>
            <a:r>
              <a:rPr lang="en-US" sz="2400" b="0" u="none" dirty="0" err="1">
                <a:latin typeface="Times New Roman" pitchFamily="18" charset="0"/>
                <a:cs typeface="Times New Roman" pitchFamily="18" charset="0"/>
              </a:rPr>
              <a:t>sinh</a:t>
            </a:r>
            <a:r>
              <a:rPr lang="en-US" sz="2400" b="0" u="none" dirty="0">
                <a:latin typeface="Times New Roman" pitchFamily="18" charset="0"/>
                <a:cs typeface="Times New Roman" pitchFamily="18" charset="0"/>
              </a:rPr>
              <a:t>.</a:t>
            </a:r>
            <a:r>
              <a:rPr lang="en-US" sz="2400" b="0" i="1" u="none" dirty="0">
                <a:latin typeface="Times New Roman" pitchFamily="18" charset="0"/>
                <a:cs typeface="Times New Roman" pitchFamily="18" charset="0"/>
              </a:rPr>
              <a:t>“</a:t>
            </a:r>
            <a:r>
              <a:rPr lang="en-US" sz="2400" b="0" i="1" u="none" dirty="0" err="1">
                <a:latin typeface="Times New Roman" pitchFamily="18" charset="0"/>
                <a:cs typeface="Times New Roman" pitchFamily="18" charset="0"/>
              </a:rPr>
              <a:t>Tự</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lực</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cánh</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sinh</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dựa</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vào</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sức</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mình</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là</a:t>
            </a:r>
            <a:r>
              <a:rPr lang="en-US" sz="2400" b="0" i="1" u="none" dirty="0">
                <a:latin typeface="Times New Roman" pitchFamily="18" charset="0"/>
                <a:cs typeface="Times New Roman" pitchFamily="18" charset="0"/>
              </a:rPr>
              <a:t> </a:t>
            </a:r>
            <a:r>
              <a:rPr lang="en-US" sz="2400" b="0" i="1" u="none" dirty="0" err="1">
                <a:latin typeface="Times New Roman" pitchFamily="18" charset="0"/>
                <a:cs typeface="Times New Roman" pitchFamily="18" charset="0"/>
              </a:rPr>
              <a:t>chính</a:t>
            </a:r>
            <a:r>
              <a:rPr lang="en-US" sz="2400" b="0" i="1" u="none" dirty="0">
                <a:latin typeface="Times New Roman" pitchFamily="18" charset="0"/>
                <a:cs typeface="Times New Roman"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29028">
                                            <p:txEl>
                                              <p:pRg st="0" end="0"/>
                                            </p:txEl>
                                          </p:spTgt>
                                        </p:tgtEl>
                                        <p:attrNameLst>
                                          <p:attrName>style.visibility</p:attrName>
                                        </p:attrNameLst>
                                      </p:cBhvr>
                                      <p:to>
                                        <p:strVal val="visible"/>
                                      </p:to>
                                    </p:set>
                                    <p:anim calcmode="lin" valueType="num">
                                      <p:cBhvr>
                                        <p:cTn id="7" dur="500" fill="hold"/>
                                        <p:tgtEl>
                                          <p:spTgt spid="12902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29028">
                                            <p:txEl>
                                              <p:pRg st="0" end="0"/>
                                            </p:txEl>
                                          </p:spTgt>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tad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D:\hinh anh moi\anh bac ho\csdbao10.jpg"/>
          <p:cNvPicPr>
            <a:picLocks noChangeAspect="1" noChangeArrowheads="1"/>
          </p:cNvPicPr>
          <p:nvPr/>
        </p:nvPicPr>
        <p:blipFill>
          <a:blip r:embed="rId2" cstate="print"/>
          <a:srcRect/>
          <a:stretch>
            <a:fillRect/>
          </a:stretch>
        </p:blipFill>
        <p:spPr bwMode="auto">
          <a:xfrm>
            <a:off x="4470400" y="76200"/>
            <a:ext cx="7620000" cy="4076700"/>
          </a:xfrm>
          <a:prstGeom prst="rect">
            <a:avLst/>
          </a:prstGeom>
          <a:noFill/>
          <a:ln w="9525">
            <a:noFill/>
            <a:miter lim="800000"/>
            <a:headEnd/>
            <a:tailEnd/>
          </a:ln>
        </p:spPr>
      </p:pic>
      <p:sp>
        <p:nvSpPr>
          <p:cNvPr id="14505" name="Freeform 169"/>
          <p:cNvSpPr>
            <a:spLocks/>
          </p:cNvSpPr>
          <p:nvPr/>
        </p:nvSpPr>
        <p:spPr bwMode="hidden">
          <a:xfrm>
            <a:off x="7444318" y="2549526"/>
            <a:ext cx="3075516" cy="3463925"/>
          </a:xfrm>
          <a:custGeom>
            <a:avLst/>
            <a:gdLst/>
            <a:ahLst/>
            <a:cxnLst>
              <a:cxn ang="0">
                <a:pos x="0" y="392"/>
              </a:cxn>
              <a:cxn ang="0">
                <a:pos x="1223" y="0"/>
              </a:cxn>
              <a:cxn ang="0">
                <a:pos x="1247" y="288"/>
              </a:cxn>
              <a:cxn ang="0">
                <a:pos x="1247" y="1798"/>
              </a:cxn>
              <a:cxn ang="0">
                <a:pos x="8" y="1812"/>
              </a:cxn>
              <a:cxn ang="0">
                <a:pos x="0" y="392"/>
              </a:cxn>
            </a:cxnLst>
            <a:rect l="0" t="0" r="r" b="b"/>
            <a:pathLst>
              <a:path w="1247" h="1812">
                <a:moveTo>
                  <a:pt x="0" y="392"/>
                </a:moveTo>
                <a:lnTo>
                  <a:pt x="1223" y="0"/>
                </a:lnTo>
                <a:lnTo>
                  <a:pt x="1247" y="288"/>
                </a:lnTo>
                <a:lnTo>
                  <a:pt x="1247" y="1798"/>
                </a:lnTo>
                <a:lnTo>
                  <a:pt x="8" y="1812"/>
                </a:lnTo>
                <a:lnTo>
                  <a:pt x="0" y="392"/>
                </a:lnTo>
                <a:close/>
              </a:path>
            </a:pathLst>
          </a:custGeom>
          <a:gradFill rotWithShape="1">
            <a:gsLst>
              <a:gs pos="0">
                <a:schemeClr val="hlink"/>
              </a:gs>
              <a:gs pos="100000">
                <a:schemeClr val="hlink">
                  <a:gamma/>
                  <a:shade val="46275"/>
                  <a:invGamma/>
                  <a:alpha val="39999"/>
                </a:schemeClr>
              </a:gs>
            </a:gsLst>
            <a:lin ang="5400000" scaled="1"/>
          </a:gradFill>
          <a:ln w="9525" cap="flat" cmpd="sng">
            <a:noFill/>
            <a:prstDash val="solid"/>
            <a:round/>
            <a:headEnd type="none" w="med" len="med"/>
            <a:tailEnd type="none" w="med" len="med"/>
          </a:ln>
          <a:effectLst/>
        </p:spPr>
        <p:txBody>
          <a:bodyPr wrap="none" anchor="ctr"/>
          <a:lstStyle/>
          <a:p>
            <a:pPr>
              <a:defRPr/>
            </a:pPr>
            <a:endParaRPr lang="en-US" u="none"/>
          </a:p>
        </p:txBody>
      </p:sp>
      <p:sp>
        <p:nvSpPr>
          <p:cNvPr id="14506" name="Freeform 170"/>
          <p:cNvSpPr>
            <a:spLocks/>
          </p:cNvSpPr>
          <p:nvPr/>
        </p:nvSpPr>
        <p:spPr bwMode="hidden">
          <a:xfrm>
            <a:off x="4322233" y="2797175"/>
            <a:ext cx="3132667" cy="3017838"/>
          </a:xfrm>
          <a:custGeom>
            <a:avLst/>
            <a:gdLst/>
            <a:ahLst/>
            <a:cxnLst>
              <a:cxn ang="0">
                <a:pos x="0" y="321"/>
              </a:cxn>
              <a:cxn ang="0">
                <a:pos x="1199" y="0"/>
              </a:cxn>
              <a:cxn ang="0">
                <a:pos x="1211" y="250"/>
              </a:cxn>
              <a:cxn ang="0">
                <a:pos x="1211" y="1651"/>
              </a:cxn>
              <a:cxn ang="0">
                <a:pos x="8" y="1664"/>
              </a:cxn>
              <a:cxn ang="0">
                <a:pos x="0" y="321"/>
              </a:cxn>
            </a:cxnLst>
            <a:rect l="0" t="0" r="r" b="b"/>
            <a:pathLst>
              <a:path w="1211" h="1664">
                <a:moveTo>
                  <a:pt x="0" y="321"/>
                </a:moveTo>
                <a:lnTo>
                  <a:pt x="1199" y="0"/>
                </a:lnTo>
                <a:lnTo>
                  <a:pt x="1211" y="250"/>
                </a:lnTo>
                <a:lnTo>
                  <a:pt x="1211" y="1651"/>
                </a:lnTo>
                <a:lnTo>
                  <a:pt x="8" y="1664"/>
                </a:lnTo>
                <a:lnTo>
                  <a:pt x="0" y="321"/>
                </a:lnTo>
                <a:close/>
              </a:path>
            </a:pathLst>
          </a:custGeom>
          <a:gradFill rotWithShape="1">
            <a:gsLst>
              <a:gs pos="0">
                <a:schemeClr val="accent2"/>
              </a:gs>
              <a:gs pos="100000">
                <a:schemeClr val="accent2">
                  <a:gamma/>
                  <a:shade val="46275"/>
                  <a:invGamma/>
                  <a:alpha val="39999"/>
                </a:schemeClr>
              </a:gs>
            </a:gsLst>
            <a:lin ang="5400000" scaled="1"/>
          </a:gradFill>
          <a:ln w="9525" cap="flat" cmpd="sng">
            <a:noFill/>
            <a:prstDash val="solid"/>
            <a:round/>
            <a:headEnd type="none" w="med" len="med"/>
            <a:tailEnd type="none" w="med" len="med"/>
          </a:ln>
          <a:effectLst/>
        </p:spPr>
        <p:txBody>
          <a:bodyPr wrap="none" anchor="ctr"/>
          <a:lstStyle/>
          <a:p>
            <a:pPr>
              <a:defRPr/>
            </a:pPr>
            <a:endParaRPr lang="en-US" u="none"/>
          </a:p>
        </p:txBody>
      </p:sp>
      <p:sp>
        <p:nvSpPr>
          <p:cNvPr id="14507" name="Freeform 171"/>
          <p:cNvSpPr>
            <a:spLocks/>
          </p:cNvSpPr>
          <p:nvPr/>
        </p:nvSpPr>
        <p:spPr bwMode="hidden">
          <a:xfrm>
            <a:off x="1174751" y="3025775"/>
            <a:ext cx="3196167" cy="3011488"/>
          </a:xfrm>
          <a:custGeom>
            <a:avLst/>
            <a:gdLst/>
            <a:ahLst/>
            <a:cxnLst>
              <a:cxn ang="0">
                <a:pos x="0" y="351"/>
              </a:cxn>
              <a:cxn ang="0">
                <a:pos x="1211" y="0"/>
              </a:cxn>
              <a:cxn ang="0">
                <a:pos x="1223" y="244"/>
              </a:cxn>
              <a:cxn ang="0">
                <a:pos x="1223" y="1568"/>
              </a:cxn>
              <a:cxn ang="0">
                <a:pos x="8" y="1575"/>
              </a:cxn>
              <a:cxn ang="0">
                <a:pos x="0" y="351"/>
              </a:cxn>
            </a:cxnLst>
            <a:rect l="0" t="0" r="r" b="b"/>
            <a:pathLst>
              <a:path w="1223" h="1575">
                <a:moveTo>
                  <a:pt x="0" y="351"/>
                </a:moveTo>
                <a:lnTo>
                  <a:pt x="1211" y="0"/>
                </a:lnTo>
                <a:lnTo>
                  <a:pt x="1223" y="244"/>
                </a:lnTo>
                <a:lnTo>
                  <a:pt x="1223" y="1568"/>
                </a:lnTo>
                <a:lnTo>
                  <a:pt x="8" y="1575"/>
                </a:lnTo>
                <a:lnTo>
                  <a:pt x="0" y="351"/>
                </a:lnTo>
                <a:close/>
              </a:path>
            </a:pathLst>
          </a:custGeom>
          <a:gradFill rotWithShape="1">
            <a:gsLst>
              <a:gs pos="0">
                <a:schemeClr val="accent1"/>
              </a:gs>
              <a:gs pos="100000">
                <a:schemeClr val="accent1">
                  <a:gamma/>
                  <a:shade val="46275"/>
                  <a:invGamma/>
                  <a:alpha val="39999"/>
                </a:schemeClr>
              </a:gs>
            </a:gsLst>
            <a:lin ang="5400000" scaled="1"/>
          </a:gradFill>
          <a:ln w="9525" cap="flat" cmpd="sng">
            <a:noFill/>
            <a:prstDash val="solid"/>
            <a:round/>
            <a:headEnd type="none" w="med" len="med"/>
            <a:tailEnd type="none" w="med" len="med"/>
          </a:ln>
          <a:effectLst/>
        </p:spPr>
        <p:txBody>
          <a:bodyPr wrap="none" anchor="ctr"/>
          <a:lstStyle/>
          <a:p>
            <a:pPr>
              <a:defRPr/>
            </a:pPr>
            <a:endParaRPr lang="en-US" u="none"/>
          </a:p>
        </p:txBody>
      </p:sp>
      <p:sp>
        <p:nvSpPr>
          <p:cNvPr id="14508" name="Line 172"/>
          <p:cNvSpPr>
            <a:spLocks noChangeShapeType="1"/>
          </p:cNvSpPr>
          <p:nvPr/>
        </p:nvSpPr>
        <p:spPr bwMode="auto">
          <a:xfrm>
            <a:off x="4349751" y="3197226"/>
            <a:ext cx="2116" cy="2809875"/>
          </a:xfrm>
          <a:prstGeom prst="line">
            <a:avLst/>
          </a:prstGeom>
          <a:noFill/>
          <a:ln w="9525">
            <a:solidFill>
              <a:schemeClr val="tx1"/>
            </a:solidFill>
            <a:prstDash val="dash"/>
            <a:round/>
            <a:headEnd/>
            <a:tailEnd/>
          </a:ln>
          <a:effectLst>
            <a:outerShdw dist="28398" dir="3806097" algn="ctr" rotWithShape="0">
              <a:srgbClr val="000000">
                <a:alpha val="50000"/>
              </a:srgbClr>
            </a:outerShdw>
          </a:effectLst>
        </p:spPr>
        <p:txBody>
          <a:bodyPr wrap="none" anchor="ctr"/>
          <a:lstStyle/>
          <a:p>
            <a:pPr>
              <a:defRPr/>
            </a:pPr>
            <a:endParaRPr lang="en-US" u="none"/>
          </a:p>
        </p:txBody>
      </p:sp>
      <p:sp>
        <p:nvSpPr>
          <p:cNvPr id="14509" name="Line 173"/>
          <p:cNvSpPr>
            <a:spLocks noChangeShapeType="1"/>
          </p:cNvSpPr>
          <p:nvPr/>
        </p:nvSpPr>
        <p:spPr bwMode="auto">
          <a:xfrm>
            <a:off x="7454900" y="2536825"/>
            <a:ext cx="8467" cy="3460750"/>
          </a:xfrm>
          <a:prstGeom prst="line">
            <a:avLst/>
          </a:prstGeom>
          <a:noFill/>
          <a:ln w="9525">
            <a:solidFill>
              <a:schemeClr val="tx1"/>
            </a:solidFill>
            <a:prstDash val="dash"/>
            <a:round/>
            <a:headEnd/>
            <a:tailEnd/>
          </a:ln>
          <a:effectLst>
            <a:outerShdw dist="28398" dir="3806097" algn="ctr" rotWithShape="0">
              <a:srgbClr val="000000">
                <a:alpha val="50000"/>
              </a:srgbClr>
            </a:outerShdw>
          </a:effectLst>
        </p:spPr>
        <p:txBody>
          <a:bodyPr wrap="none" anchor="ctr"/>
          <a:lstStyle/>
          <a:p>
            <a:pPr>
              <a:defRPr/>
            </a:pPr>
            <a:endParaRPr lang="en-US" u="none"/>
          </a:p>
        </p:txBody>
      </p:sp>
      <p:sp>
        <p:nvSpPr>
          <p:cNvPr id="14510" name="Line 174"/>
          <p:cNvSpPr>
            <a:spLocks noChangeShapeType="1"/>
          </p:cNvSpPr>
          <p:nvPr/>
        </p:nvSpPr>
        <p:spPr bwMode="auto">
          <a:xfrm flipH="1">
            <a:off x="10492318" y="2663826"/>
            <a:ext cx="10583" cy="3330575"/>
          </a:xfrm>
          <a:prstGeom prst="line">
            <a:avLst/>
          </a:prstGeom>
          <a:noFill/>
          <a:ln w="9525">
            <a:solidFill>
              <a:schemeClr val="tx1"/>
            </a:solidFill>
            <a:prstDash val="dash"/>
            <a:round/>
            <a:headEnd/>
            <a:tailEnd/>
          </a:ln>
          <a:effectLst>
            <a:outerShdw dist="28398" dir="3806097" algn="ctr" rotWithShape="0">
              <a:srgbClr val="000000">
                <a:alpha val="50000"/>
              </a:srgbClr>
            </a:outerShdw>
          </a:effectLst>
        </p:spPr>
        <p:txBody>
          <a:bodyPr wrap="none" anchor="ctr"/>
          <a:lstStyle/>
          <a:p>
            <a:pPr>
              <a:defRPr/>
            </a:pPr>
            <a:endParaRPr lang="en-US" u="none"/>
          </a:p>
        </p:txBody>
      </p:sp>
      <p:sp>
        <p:nvSpPr>
          <p:cNvPr id="43017" name="Freeform 175"/>
          <p:cNvSpPr>
            <a:spLocks/>
          </p:cNvSpPr>
          <p:nvPr/>
        </p:nvSpPr>
        <p:spPr bwMode="gray">
          <a:xfrm>
            <a:off x="1458385" y="1957388"/>
            <a:ext cx="9984316" cy="2030412"/>
          </a:xfrm>
          <a:custGeom>
            <a:avLst/>
            <a:gdLst>
              <a:gd name="T0" fmla="*/ 0 w 4717"/>
              <a:gd name="T1" fmla="*/ 2147483647 h 1279"/>
              <a:gd name="T2" fmla="*/ 2147483647 w 4717"/>
              <a:gd name="T3" fmla="*/ 2147483647 h 1279"/>
              <a:gd name="T4" fmla="*/ 2147483647 w 4717"/>
              <a:gd name="T5" fmla="*/ 2147483647 h 1279"/>
              <a:gd name="T6" fmla="*/ 2147483647 w 4717"/>
              <a:gd name="T7" fmla="*/ 2147483647 h 1279"/>
              <a:gd name="T8" fmla="*/ 2147483647 w 4717"/>
              <a:gd name="T9" fmla="*/ 2147483647 h 1279"/>
              <a:gd name="T10" fmla="*/ 2147483647 w 4717"/>
              <a:gd name="T11" fmla="*/ 2147483647 h 1279"/>
              <a:gd name="T12" fmla="*/ 2147483647 w 4717"/>
              <a:gd name="T13" fmla="*/ 0 h 1279"/>
              <a:gd name="T14" fmla="*/ 2147483647 w 4717"/>
              <a:gd name="T15" fmla="*/ 2147483647 h 1279"/>
              <a:gd name="T16" fmla="*/ 2147483647 w 4717"/>
              <a:gd name="T17" fmla="*/ 2147483647 h 1279"/>
              <a:gd name="T18" fmla="*/ 2147483647 w 4717"/>
              <a:gd name="T19" fmla="*/ 2147483647 h 1279"/>
              <a:gd name="T20" fmla="*/ 2147483647 w 4717"/>
              <a:gd name="T21" fmla="*/ 2147483647 h 1279"/>
              <a:gd name="T22" fmla="*/ 2147483647 w 4717"/>
              <a:gd name="T23" fmla="*/ 2147483647 h 1279"/>
              <a:gd name="T24" fmla="*/ 2147483647 w 4717"/>
              <a:gd name="T25" fmla="*/ 2147483647 h 1279"/>
              <a:gd name="T26" fmla="*/ 2147483647 w 4717"/>
              <a:gd name="T27" fmla="*/ 2147483647 h 1279"/>
              <a:gd name="T28" fmla="*/ 0 w 4717"/>
              <a:gd name="T29" fmla="*/ 2147483647 h 1279"/>
              <a:gd name="T30" fmla="*/ 0 w 4717"/>
              <a:gd name="T31" fmla="*/ 2147483647 h 12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717"/>
              <a:gd name="T49" fmla="*/ 0 h 1279"/>
              <a:gd name="T50" fmla="*/ 4717 w 4717"/>
              <a:gd name="T51" fmla="*/ 1279 h 12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717" h="1279">
                <a:moveTo>
                  <a:pt x="0" y="947"/>
                </a:moveTo>
                <a:lnTo>
                  <a:pt x="1714" y="388"/>
                </a:lnTo>
                <a:lnTo>
                  <a:pt x="1714" y="720"/>
                </a:lnTo>
                <a:lnTo>
                  <a:pt x="3084" y="301"/>
                </a:lnTo>
                <a:lnTo>
                  <a:pt x="3078" y="612"/>
                </a:lnTo>
                <a:lnTo>
                  <a:pt x="4237" y="284"/>
                </a:lnTo>
                <a:lnTo>
                  <a:pt x="4237" y="0"/>
                </a:lnTo>
                <a:lnTo>
                  <a:pt x="4717" y="381"/>
                </a:lnTo>
                <a:lnTo>
                  <a:pt x="4245" y="914"/>
                </a:lnTo>
                <a:lnTo>
                  <a:pt x="4238" y="612"/>
                </a:lnTo>
                <a:lnTo>
                  <a:pt x="2798" y="1100"/>
                </a:lnTo>
                <a:lnTo>
                  <a:pt x="2808" y="723"/>
                </a:lnTo>
                <a:lnTo>
                  <a:pt x="1379" y="1167"/>
                </a:lnTo>
                <a:lnTo>
                  <a:pt x="1393" y="798"/>
                </a:lnTo>
                <a:lnTo>
                  <a:pt x="0" y="1279"/>
                </a:lnTo>
                <a:lnTo>
                  <a:pt x="0" y="947"/>
                </a:lnTo>
                <a:close/>
              </a:path>
            </a:pathLst>
          </a:custGeom>
          <a:gradFill rotWithShape="1">
            <a:gsLst>
              <a:gs pos="0">
                <a:srgbClr val="8E2200"/>
              </a:gs>
              <a:gs pos="100000">
                <a:srgbClr val="FF9933"/>
              </a:gs>
            </a:gsLst>
            <a:lin ang="0" scaled="1"/>
          </a:gradFill>
          <a:ln w="9525">
            <a:round/>
            <a:headEnd/>
            <a:tailEnd/>
          </a:ln>
          <a:scene3d>
            <a:camera prst="legacyPerspectiveTopRight">
              <a:rot lat="300000" lon="21299992" rev="0"/>
            </a:camera>
            <a:lightRig rig="legacyFlat3" dir="b"/>
          </a:scene3d>
          <a:sp3d extrusionH="163500" prstMaterial="legacyMatte">
            <a:bevelT w="13500" h="13500" prst="angle"/>
            <a:bevelB w="13500" h="13500" prst="angle"/>
            <a:extrusionClr>
              <a:srgbClr val="FF9933"/>
            </a:extrusionClr>
          </a:sp3d>
        </p:spPr>
        <p:txBody>
          <a:bodyPr wrap="none" anchor="ctr">
            <a:flatTx/>
          </a:bodyPr>
          <a:lstStyle/>
          <a:p>
            <a:endParaRPr lang="en-US"/>
          </a:p>
        </p:txBody>
      </p:sp>
      <p:sp>
        <p:nvSpPr>
          <p:cNvPr id="14512" name="AutoShape 176"/>
          <p:cNvSpPr>
            <a:spLocks noChangeArrowheads="1"/>
          </p:cNvSpPr>
          <p:nvPr/>
        </p:nvSpPr>
        <p:spPr bwMode="ltGray">
          <a:xfrm>
            <a:off x="1178984" y="5637214"/>
            <a:ext cx="3172883" cy="485775"/>
          </a:xfrm>
          <a:prstGeom prst="bevel">
            <a:avLst>
              <a:gd name="adj" fmla="val 5949"/>
            </a:avLst>
          </a:prstGeom>
          <a:gradFill rotWithShape="1">
            <a:gsLst>
              <a:gs pos="0">
                <a:schemeClr val="accent1">
                  <a:gamma/>
                  <a:shade val="30196"/>
                  <a:invGamma/>
                </a:schemeClr>
              </a:gs>
              <a:gs pos="50000">
                <a:schemeClr val="accent1"/>
              </a:gs>
              <a:gs pos="100000">
                <a:schemeClr val="accent1">
                  <a:gamma/>
                  <a:shade val="30196"/>
                  <a:invGamma/>
                </a:schemeClr>
              </a:gs>
            </a:gsLst>
            <a:lin ang="5400000" scaled="1"/>
          </a:gradFill>
          <a:ln w="9525">
            <a:noFill/>
            <a:miter lim="800000"/>
            <a:headEnd/>
            <a:tailEnd/>
          </a:ln>
          <a:effectLst/>
        </p:spPr>
        <p:txBody>
          <a:bodyPr wrap="none" anchor="ctr"/>
          <a:lstStyle/>
          <a:p>
            <a:endParaRPr lang="en-US" u="none"/>
          </a:p>
        </p:txBody>
      </p:sp>
      <p:sp>
        <p:nvSpPr>
          <p:cNvPr id="14513" name="AutoShape 177"/>
          <p:cNvSpPr>
            <a:spLocks noChangeArrowheads="1"/>
          </p:cNvSpPr>
          <p:nvPr/>
        </p:nvSpPr>
        <p:spPr bwMode="ltGray">
          <a:xfrm>
            <a:off x="4343400" y="5627689"/>
            <a:ext cx="3090333" cy="485775"/>
          </a:xfrm>
          <a:prstGeom prst="bevel">
            <a:avLst>
              <a:gd name="adj" fmla="val 5949"/>
            </a:avLst>
          </a:prstGeom>
          <a:gradFill rotWithShape="1">
            <a:gsLst>
              <a:gs pos="0">
                <a:schemeClr val="accent2">
                  <a:gamma/>
                  <a:shade val="30196"/>
                  <a:invGamma/>
                </a:schemeClr>
              </a:gs>
              <a:gs pos="50000">
                <a:schemeClr val="accent2"/>
              </a:gs>
              <a:gs pos="100000">
                <a:schemeClr val="accent2">
                  <a:gamma/>
                  <a:shade val="30196"/>
                  <a:invGamma/>
                </a:schemeClr>
              </a:gs>
            </a:gsLst>
            <a:lin ang="5400000" scaled="1"/>
          </a:gradFill>
          <a:ln w="9525">
            <a:noFill/>
            <a:miter lim="800000"/>
            <a:headEnd/>
            <a:tailEnd/>
          </a:ln>
          <a:effectLst/>
        </p:spPr>
        <p:txBody>
          <a:bodyPr wrap="none" anchor="ctr"/>
          <a:lstStyle/>
          <a:p>
            <a:endParaRPr lang="en-US" u="none"/>
          </a:p>
        </p:txBody>
      </p:sp>
      <p:sp>
        <p:nvSpPr>
          <p:cNvPr id="14514" name="AutoShape 178"/>
          <p:cNvSpPr>
            <a:spLocks noChangeArrowheads="1"/>
          </p:cNvSpPr>
          <p:nvPr/>
        </p:nvSpPr>
        <p:spPr bwMode="ltGray">
          <a:xfrm>
            <a:off x="7446434" y="5627689"/>
            <a:ext cx="3064933" cy="485775"/>
          </a:xfrm>
          <a:prstGeom prst="bevel">
            <a:avLst>
              <a:gd name="adj" fmla="val 5949"/>
            </a:avLst>
          </a:prstGeom>
          <a:gradFill rotWithShape="1">
            <a:gsLst>
              <a:gs pos="0">
                <a:schemeClr val="hlink">
                  <a:gamma/>
                  <a:shade val="30196"/>
                  <a:invGamma/>
                </a:schemeClr>
              </a:gs>
              <a:gs pos="50000">
                <a:schemeClr val="hlink"/>
              </a:gs>
              <a:gs pos="100000">
                <a:schemeClr val="hlink">
                  <a:gamma/>
                  <a:shade val="30196"/>
                  <a:invGamma/>
                </a:schemeClr>
              </a:gs>
            </a:gsLst>
            <a:lin ang="5400000" scaled="1"/>
          </a:gradFill>
          <a:ln w="9525">
            <a:noFill/>
            <a:miter lim="800000"/>
            <a:headEnd/>
            <a:tailEnd/>
          </a:ln>
          <a:effectLst/>
        </p:spPr>
        <p:txBody>
          <a:bodyPr wrap="none" anchor="ctr"/>
          <a:lstStyle/>
          <a:p>
            <a:endParaRPr lang="en-US" u="none"/>
          </a:p>
        </p:txBody>
      </p:sp>
      <p:grpSp>
        <p:nvGrpSpPr>
          <p:cNvPr id="2" name="Group 179"/>
          <p:cNvGrpSpPr>
            <a:grpSpLocks/>
          </p:cNvGrpSpPr>
          <p:nvPr/>
        </p:nvGrpSpPr>
        <p:grpSpPr bwMode="auto">
          <a:xfrm>
            <a:off x="101600" y="1676400"/>
            <a:ext cx="4165600" cy="685800"/>
            <a:chOff x="1005" y="1104"/>
            <a:chExt cx="1784" cy="1296"/>
          </a:xfrm>
        </p:grpSpPr>
        <p:sp>
          <p:nvSpPr>
            <p:cNvPr id="43027" name="AutoShape 180"/>
            <p:cNvSpPr>
              <a:spLocks noChangeArrowheads="1"/>
            </p:cNvSpPr>
            <p:nvPr/>
          </p:nvSpPr>
          <p:spPr bwMode="gray">
            <a:xfrm>
              <a:off x="1005" y="1104"/>
              <a:ext cx="1784" cy="1296"/>
            </a:xfrm>
            <a:prstGeom prst="roundRect">
              <a:avLst>
                <a:gd name="adj" fmla="val 17509"/>
              </a:avLst>
            </a:prstGeom>
            <a:gradFill rotWithShape="1">
              <a:gsLst>
                <a:gs pos="0">
                  <a:srgbClr val="4E91D4"/>
                </a:gs>
                <a:gs pos="100000">
                  <a:srgbClr val="3477A4"/>
                </a:gs>
              </a:gsLst>
              <a:lin ang="2700000" scaled="1"/>
            </a:gradFill>
            <a:ln w="9525">
              <a:noFill/>
              <a:round/>
              <a:headEnd/>
              <a:tailEnd/>
            </a:ln>
          </p:spPr>
          <p:txBody>
            <a:bodyPr wrap="none" anchor="ctr"/>
            <a:lstStyle/>
            <a:p>
              <a:endParaRPr lang="en-US" u="none"/>
            </a:p>
          </p:txBody>
        </p:sp>
        <p:sp>
          <p:nvSpPr>
            <p:cNvPr id="43028" name="AutoShape 181"/>
            <p:cNvSpPr>
              <a:spLocks noChangeArrowheads="1"/>
            </p:cNvSpPr>
            <p:nvPr/>
          </p:nvSpPr>
          <p:spPr bwMode="gray">
            <a:xfrm>
              <a:off x="1047" y="2044"/>
              <a:ext cx="1707" cy="322"/>
            </a:xfrm>
            <a:prstGeom prst="roundRect">
              <a:avLst>
                <a:gd name="adj" fmla="val 50000"/>
              </a:avLst>
            </a:prstGeom>
            <a:gradFill rotWithShape="1">
              <a:gsLst>
                <a:gs pos="0">
                  <a:srgbClr val="80D4F2">
                    <a:alpha val="0"/>
                  </a:srgbClr>
                </a:gs>
                <a:gs pos="100000">
                  <a:srgbClr val="8FD9F4"/>
                </a:gs>
              </a:gsLst>
              <a:lin ang="5400000" scaled="1"/>
            </a:gradFill>
            <a:ln w="9525">
              <a:noFill/>
              <a:round/>
              <a:headEnd/>
              <a:tailEnd/>
            </a:ln>
          </p:spPr>
          <p:txBody>
            <a:bodyPr wrap="none" anchor="ctr"/>
            <a:lstStyle/>
            <a:p>
              <a:endParaRPr lang="en-US" u="none"/>
            </a:p>
          </p:txBody>
        </p:sp>
        <p:sp>
          <p:nvSpPr>
            <p:cNvPr id="43029" name="AutoShape 182"/>
            <p:cNvSpPr>
              <a:spLocks noChangeArrowheads="1"/>
            </p:cNvSpPr>
            <p:nvPr/>
          </p:nvSpPr>
          <p:spPr bwMode="gray">
            <a:xfrm>
              <a:off x="1047" y="1118"/>
              <a:ext cx="1707" cy="321"/>
            </a:xfrm>
            <a:prstGeom prst="roundRect">
              <a:avLst>
                <a:gd name="adj" fmla="val 50000"/>
              </a:avLst>
            </a:prstGeom>
            <a:gradFill rotWithShape="1">
              <a:gsLst>
                <a:gs pos="0">
                  <a:srgbClr val="D5F1FB"/>
                </a:gs>
                <a:gs pos="100000">
                  <a:srgbClr val="80D4F2">
                    <a:alpha val="0"/>
                  </a:srgbClr>
                </a:gs>
              </a:gsLst>
              <a:lin ang="5400000" scaled="1"/>
            </a:gradFill>
            <a:ln w="9525">
              <a:noFill/>
              <a:round/>
              <a:headEnd/>
              <a:tailEnd/>
            </a:ln>
          </p:spPr>
          <p:txBody>
            <a:bodyPr wrap="none" anchor="ctr"/>
            <a:lstStyle/>
            <a:p>
              <a:endParaRPr lang="en-US" u="none"/>
            </a:p>
          </p:txBody>
        </p:sp>
      </p:grpSp>
      <p:sp>
        <p:nvSpPr>
          <p:cNvPr id="14519" name="Text Box 183"/>
          <p:cNvSpPr txBox="1">
            <a:spLocks noChangeArrowheads="1"/>
          </p:cNvSpPr>
          <p:nvPr/>
        </p:nvSpPr>
        <p:spPr bwMode="gray">
          <a:xfrm>
            <a:off x="922955" y="1676400"/>
            <a:ext cx="2465740" cy="584775"/>
          </a:xfrm>
          <a:prstGeom prst="rect">
            <a:avLst/>
          </a:prstGeom>
          <a:noFill/>
          <a:ln w="9525" algn="ctr">
            <a:noFill/>
            <a:miter lim="800000"/>
            <a:headEnd/>
            <a:tailEnd/>
          </a:ln>
          <a:effectLst/>
        </p:spPr>
        <p:txBody>
          <a:bodyPr wrap="none">
            <a:spAutoFit/>
          </a:bodyPr>
          <a:lstStyle/>
          <a:p>
            <a:pPr algn="ctr" eaLnBrk="0" hangingPunct="0">
              <a:defRPr/>
            </a:pPr>
            <a:r>
              <a:rPr lang="en-US" sz="3200" u="none">
                <a:solidFill>
                  <a:srgbClr val="FFFFFF"/>
                </a:solidFill>
                <a:effectLst>
                  <a:outerShdw blurRad="38100" dist="38100" dir="2700000" algn="tl">
                    <a:srgbClr val="000000"/>
                  </a:outerShdw>
                </a:effectLst>
                <a:latin typeface="Times New Roman" pitchFamily="18" charset="0"/>
                <a:cs typeface="Times New Roman" pitchFamily="18" charset="0"/>
              </a:rPr>
              <a:t>Bác cho rằng:</a:t>
            </a:r>
          </a:p>
        </p:txBody>
      </p:sp>
      <p:sp>
        <p:nvSpPr>
          <p:cNvPr id="43023" name="Text Box 184"/>
          <p:cNvSpPr txBox="1">
            <a:spLocks noChangeArrowheads="1"/>
          </p:cNvSpPr>
          <p:nvPr/>
        </p:nvSpPr>
        <p:spPr bwMode="black">
          <a:xfrm>
            <a:off x="1117600" y="4116388"/>
            <a:ext cx="3251200" cy="1107996"/>
          </a:xfrm>
          <a:prstGeom prst="rect">
            <a:avLst/>
          </a:prstGeom>
          <a:noFill/>
          <a:ln w="9525" algn="ctr">
            <a:noFill/>
            <a:miter lim="800000"/>
            <a:headEnd/>
            <a:tailEnd/>
          </a:ln>
        </p:spPr>
        <p:txBody>
          <a:bodyPr>
            <a:spAutoFit/>
          </a:bodyPr>
          <a:lstStyle/>
          <a:p>
            <a:pPr algn="just" eaLnBrk="0" hangingPunct="0"/>
            <a:r>
              <a:rPr lang="en-US" sz="2200" i="1" u="none">
                <a:solidFill>
                  <a:srgbClr val="FFFF66"/>
                </a:solidFill>
                <a:latin typeface="Times New Roman" pitchFamily="18" charset="0"/>
                <a:cs typeface="Times New Roman" pitchFamily="18" charset="0"/>
              </a:rPr>
              <a:t>Muốn người ta giúp cho, thì trước hết mình phải tự giúp lấy mình đã</a:t>
            </a:r>
          </a:p>
        </p:txBody>
      </p:sp>
      <p:sp>
        <p:nvSpPr>
          <p:cNvPr id="43024" name="Text Box 189"/>
          <p:cNvSpPr txBox="1">
            <a:spLocks noChangeArrowheads="1"/>
          </p:cNvSpPr>
          <p:nvPr/>
        </p:nvSpPr>
        <p:spPr bwMode="black">
          <a:xfrm>
            <a:off x="4368800" y="3657600"/>
            <a:ext cx="3048000" cy="1631216"/>
          </a:xfrm>
          <a:prstGeom prst="rect">
            <a:avLst/>
          </a:prstGeom>
          <a:noFill/>
          <a:ln w="9525" algn="ctr">
            <a:noFill/>
            <a:miter lim="800000"/>
            <a:headEnd/>
            <a:tailEnd/>
          </a:ln>
        </p:spPr>
        <p:txBody>
          <a:bodyPr>
            <a:spAutoFit/>
          </a:bodyPr>
          <a:lstStyle/>
          <a:p>
            <a:pPr algn="just" eaLnBrk="0" hangingPunct="0"/>
            <a:r>
              <a:rPr lang="en-US" sz="2000" i="1" u="none">
                <a:latin typeface="Times New Roman" pitchFamily="18" charset="0"/>
                <a:cs typeface="Times New Roman" pitchFamily="18" charset="0"/>
              </a:rPr>
              <a:t>Một dân tộc không tự lực cánh sinh mà cứ ngồi chờ dân tộc khác giúp đỡ thì không xứng đáng được độc lập</a:t>
            </a:r>
          </a:p>
        </p:txBody>
      </p:sp>
      <p:sp>
        <p:nvSpPr>
          <p:cNvPr id="43025" name="Text Box 191"/>
          <p:cNvSpPr txBox="1">
            <a:spLocks noChangeArrowheads="1"/>
          </p:cNvSpPr>
          <p:nvPr/>
        </p:nvSpPr>
        <p:spPr bwMode="black">
          <a:xfrm>
            <a:off x="7501467" y="3657600"/>
            <a:ext cx="2963333" cy="1323439"/>
          </a:xfrm>
          <a:prstGeom prst="rect">
            <a:avLst/>
          </a:prstGeom>
          <a:noFill/>
          <a:ln w="9525" algn="ctr">
            <a:noFill/>
            <a:miter lim="800000"/>
            <a:headEnd/>
            <a:tailEnd/>
          </a:ln>
        </p:spPr>
        <p:txBody>
          <a:bodyPr>
            <a:spAutoFit/>
          </a:bodyPr>
          <a:lstStyle/>
          <a:p>
            <a:pPr algn="just" eaLnBrk="0" hangingPunct="0"/>
            <a:r>
              <a:rPr lang="en-US" sz="2000" i="1" u="none">
                <a:latin typeface="Times New Roman" pitchFamily="18" charset="0"/>
                <a:cs typeface="Times New Roman" pitchFamily="18" charset="0"/>
              </a:rPr>
              <a:t>Mặt khác, muốn được sự giúp đỡ lại phải có đường lối độc lập tự chủ đúng đắn</a:t>
            </a:r>
          </a:p>
        </p:txBody>
      </p:sp>
      <p:sp>
        <p:nvSpPr>
          <p:cNvPr id="28" name="Text Box 8"/>
          <p:cNvSpPr txBox="1">
            <a:spLocks noChangeArrowheads="1"/>
          </p:cNvSpPr>
          <p:nvPr/>
        </p:nvSpPr>
        <p:spPr bwMode="auto">
          <a:xfrm>
            <a:off x="203200" y="6167438"/>
            <a:ext cx="11785600" cy="461962"/>
          </a:xfrm>
          <a:prstGeom prst="rect">
            <a:avLst/>
          </a:prstGeom>
          <a:noFill/>
          <a:ln w="12700" cap="sq">
            <a:noFill/>
            <a:miter lim="800000"/>
            <a:headEnd type="none" w="sm" len="sm"/>
            <a:tailEnd type="none" w="sm" len="sm"/>
          </a:ln>
        </p:spPr>
        <p:txBody>
          <a:bodyPr>
            <a:spAutoFit/>
          </a:bodyPr>
          <a:lstStyle/>
          <a:p>
            <a:pPr algn="ctr">
              <a:spcBef>
                <a:spcPct val="50000"/>
              </a:spcBef>
            </a:pPr>
            <a:r>
              <a:rPr lang="en-US" sz="2400" i="1" u="none">
                <a:latin typeface="Times New Roman" pitchFamily="18" charset="0"/>
                <a:cs typeface="Times New Roman" pitchFamily="18" charset="0"/>
              </a:rPr>
              <a:t>Trong kháng chiến chống Pháp, chống Mỹ, ta đã làm được điều đó</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strips(downRigh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5283201" y="1600201"/>
            <a:ext cx="6623050" cy="4194175"/>
            <a:chOff x="5283201" y="1600201"/>
            <a:chExt cx="6623050" cy="4194175"/>
          </a:xfrm>
        </p:grpSpPr>
        <p:sp>
          <p:nvSpPr>
            <p:cNvPr id="10242" name="AutoShape 2"/>
            <p:cNvSpPr>
              <a:spLocks noChangeArrowheads="1"/>
            </p:cNvSpPr>
            <p:nvPr/>
          </p:nvSpPr>
          <p:spPr bwMode="gray">
            <a:xfrm>
              <a:off x="6900333" y="1600201"/>
              <a:ext cx="4936067" cy="1300163"/>
            </a:xfrm>
            <a:prstGeom prst="roundRect">
              <a:avLst>
                <a:gd name="adj" fmla="val 11921"/>
              </a:avLst>
            </a:prstGeom>
            <a:gradFill rotWithShape="1">
              <a:gsLst>
                <a:gs pos="0">
                  <a:schemeClr val="accent1">
                    <a:gamma/>
                    <a:shade val="82353"/>
                    <a:invGamma/>
                  </a:schemeClr>
                </a:gs>
                <a:gs pos="100000">
                  <a:schemeClr val="accent1"/>
                </a:gs>
              </a:gsLst>
              <a:lin ang="5400000" scaled="1"/>
            </a:gradFill>
            <a:ln w="25400">
              <a:solidFill>
                <a:srgbClr val="FEFFFF"/>
              </a:solidFill>
              <a:round/>
              <a:headEnd/>
              <a:tailEnd/>
            </a:ln>
            <a:effectLst>
              <a:outerShdw dist="53882" dir="2700000" algn="ctr" rotWithShape="0">
                <a:srgbClr val="000000">
                  <a:alpha val="50000"/>
                </a:srgbClr>
              </a:outerShdw>
            </a:effectLst>
          </p:spPr>
          <p:txBody>
            <a:bodyPr wrap="none" anchor="ctr"/>
            <a:lstStyle/>
            <a:p>
              <a:endParaRPr lang="en-US" u="none"/>
            </a:p>
          </p:txBody>
        </p:sp>
        <p:sp>
          <p:nvSpPr>
            <p:cNvPr id="10243" name="AutoShape 3"/>
            <p:cNvSpPr>
              <a:spLocks noChangeArrowheads="1"/>
            </p:cNvSpPr>
            <p:nvPr/>
          </p:nvSpPr>
          <p:spPr bwMode="gray">
            <a:xfrm>
              <a:off x="6904567" y="3048000"/>
              <a:ext cx="4936067" cy="1179513"/>
            </a:xfrm>
            <a:prstGeom prst="roundRect">
              <a:avLst>
                <a:gd name="adj" fmla="val 11921"/>
              </a:avLst>
            </a:prstGeom>
            <a:gradFill rotWithShape="1">
              <a:gsLst>
                <a:gs pos="0">
                  <a:schemeClr val="accent2">
                    <a:gamma/>
                    <a:shade val="82353"/>
                    <a:invGamma/>
                  </a:schemeClr>
                </a:gs>
                <a:gs pos="100000">
                  <a:schemeClr val="accent2"/>
                </a:gs>
              </a:gsLst>
              <a:lin ang="5400000" scaled="1"/>
            </a:gradFill>
            <a:ln w="25400">
              <a:solidFill>
                <a:srgbClr val="FEFFFF"/>
              </a:solidFill>
              <a:round/>
              <a:headEnd/>
              <a:tailEnd/>
            </a:ln>
            <a:effectLst>
              <a:outerShdw dist="53882" dir="2700000" algn="ctr" rotWithShape="0">
                <a:srgbClr val="000000">
                  <a:alpha val="50000"/>
                </a:srgbClr>
              </a:outerShdw>
            </a:effectLst>
          </p:spPr>
          <p:txBody>
            <a:bodyPr wrap="none" anchor="ctr"/>
            <a:lstStyle/>
            <a:p>
              <a:endParaRPr lang="en-US" u="none"/>
            </a:p>
          </p:txBody>
        </p:sp>
        <p:sp>
          <p:nvSpPr>
            <p:cNvPr id="10244" name="AutoShape 4"/>
            <p:cNvSpPr>
              <a:spLocks noChangeArrowheads="1"/>
            </p:cNvSpPr>
            <p:nvPr/>
          </p:nvSpPr>
          <p:spPr bwMode="gray">
            <a:xfrm>
              <a:off x="6908800" y="4491038"/>
              <a:ext cx="4936067" cy="1066800"/>
            </a:xfrm>
            <a:prstGeom prst="roundRect">
              <a:avLst>
                <a:gd name="adj" fmla="val 11921"/>
              </a:avLst>
            </a:prstGeom>
            <a:gradFill rotWithShape="1">
              <a:gsLst>
                <a:gs pos="0">
                  <a:schemeClr val="folHlink">
                    <a:gamma/>
                    <a:shade val="82353"/>
                    <a:invGamma/>
                  </a:schemeClr>
                </a:gs>
                <a:gs pos="100000">
                  <a:schemeClr val="folHlink"/>
                </a:gs>
              </a:gsLst>
              <a:lin ang="5400000" scaled="1"/>
            </a:gradFill>
            <a:ln w="25400">
              <a:solidFill>
                <a:srgbClr val="FEFFFF"/>
              </a:solidFill>
              <a:round/>
              <a:headEnd/>
              <a:tailEnd/>
            </a:ln>
            <a:effectLst>
              <a:outerShdw dist="53882" dir="2700000" algn="ctr" rotWithShape="0">
                <a:srgbClr val="000000">
                  <a:alpha val="50000"/>
                </a:srgbClr>
              </a:outerShdw>
            </a:effectLst>
          </p:spPr>
          <p:txBody>
            <a:bodyPr wrap="none" anchor="ctr"/>
            <a:lstStyle/>
            <a:p>
              <a:endParaRPr lang="en-US" u="none"/>
            </a:p>
          </p:txBody>
        </p:sp>
        <p:pic>
          <p:nvPicPr>
            <p:cNvPr id="44037" name="Picture 5" descr="Picture4"/>
            <p:cNvPicPr>
              <a:picLocks noChangeAspect="1" noChangeArrowheads="1"/>
            </p:cNvPicPr>
            <p:nvPr/>
          </p:nvPicPr>
          <p:blipFill>
            <a:blip r:embed="rId2" cstate="print"/>
            <a:srcRect/>
            <a:stretch>
              <a:fillRect/>
            </a:stretch>
          </p:blipFill>
          <p:spPr bwMode="auto">
            <a:xfrm>
              <a:off x="6989234" y="1689100"/>
              <a:ext cx="1056217" cy="673100"/>
            </a:xfrm>
            <a:prstGeom prst="rect">
              <a:avLst/>
            </a:prstGeom>
            <a:noFill/>
            <a:ln w="9525">
              <a:noFill/>
              <a:miter lim="800000"/>
              <a:headEnd/>
              <a:tailEnd/>
            </a:ln>
          </p:spPr>
        </p:pic>
        <p:pic>
          <p:nvPicPr>
            <p:cNvPr id="44038" name="Picture 6" descr="Picture4"/>
            <p:cNvPicPr>
              <a:picLocks noChangeAspect="1" noChangeArrowheads="1"/>
            </p:cNvPicPr>
            <p:nvPr/>
          </p:nvPicPr>
          <p:blipFill>
            <a:blip r:embed="rId2" cstate="print"/>
            <a:srcRect/>
            <a:stretch>
              <a:fillRect/>
            </a:stretch>
          </p:blipFill>
          <p:spPr bwMode="auto">
            <a:xfrm>
              <a:off x="6963834" y="3086100"/>
              <a:ext cx="1058333" cy="673100"/>
            </a:xfrm>
            <a:prstGeom prst="rect">
              <a:avLst/>
            </a:prstGeom>
            <a:noFill/>
            <a:ln w="9525">
              <a:noFill/>
              <a:miter lim="800000"/>
              <a:headEnd/>
              <a:tailEnd/>
            </a:ln>
          </p:spPr>
        </p:pic>
        <p:pic>
          <p:nvPicPr>
            <p:cNvPr id="44039" name="Picture 7" descr="Picture4"/>
            <p:cNvPicPr>
              <a:picLocks noChangeAspect="1" noChangeArrowheads="1"/>
            </p:cNvPicPr>
            <p:nvPr/>
          </p:nvPicPr>
          <p:blipFill>
            <a:blip r:embed="rId2" cstate="print"/>
            <a:srcRect/>
            <a:stretch>
              <a:fillRect/>
            </a:stretch>
          </p:blipFill>
          <p:spPr bwMode="auto">
            <a:xfrm>
              <a:off x="6982884" y="4538663"/>
              <a:ext cx="1056216" cy="673100"/>
            </a:xfrm>
            <a:prstGeom prst="rect">
              <a:avLst/>
            </a:prstGeom>
            <a:noFill/>
            <a:ln w="9525">
              <a:noFill/>
              <a:miter lim="800000"/>
              <a:headEnd/>
              <a:tailEnd/>
            </a:ln>
          </p:spPr>
        </p:pic>
        <p:sp>
          <p:nvSpPr>
            <p:cNvPr id="44040" name="Rectangle 38"/>
            <p:cNvSpPr>
              <a:spLocks noChangeArrowheads="1"/>
            </p:cNvSpPr>
            <p:nvPr/>
          </p:nvSpPr>
          <p:spPr bwMode="white">
            <a:xfrm>
              <a:off x="6927851" y="2971801"/>
              <a:ext cx="4978400" cy="904863"/>
            </a:xfrm>
            <a:prstGeom prst="rect">
              <a:avLst/>
            </a:prstGeom>
            <a:noFill/>
            <a:ln w="9525">
              <a:noFill/>
              <a:miter lim="800000"/>
              <a:headEnd/>
              <a:tailEnd/>
            </a:ln>
          </p:spPr>
          <p:txBody>
            <a:bodyPr>
              <a:spAutoFit/>
            </a:bodyPr>
            <a:lstStyle/>
            <a:p>
              <a:pPr algn="just">
                <a:lnSpc>
                  <a:spcPct val="120000"/>
                </a:lnSpc>
              </a:pPr>
              <a:r>
                <a:rPr lang="en-US" sz="2200" dirty="0" err="1">
                  <a:solidFill>
                    <a:srgbClr val="FEFFFF"/>
                  </a:solidFill>
                  <a:latin typeface="Times New Roman" pitchFamily="18" charset="0"/>
                  <a:cs typeface="Times New Roman" pitchFamily="18" charset="0"/>
                </a:rPr>
                <a:t>C</a:t>
              </a:r>
              <a:r>
                <a:rPr lang="en-US" sz="2200" u="none" dirty="0" err="1" smtClean="0">
                  <a:solidFill>
                    <a:srgbClr val="FEFFFF"/>
                  </a:solidFill>
                  <a:latin typeface="Times New Roman" pitchFamily="18" charset="0"/>
                  <a:cs typeface="Times New Roman" pitchFamily="18" charset="0"/>
                </a:rPr>
                <a:t>ùng</a:t>
              </a:r>
              <a:r>
                <a:rPr lang="en-US" sz="2200" u="none" dirty="0" smtClean="0">
                  <a:solidFill>
                    <a:srgbClr val="FEFFFF"/>
                  </a:solidFill>
                  <a:latin typeface="Times New Roman" pitchFamily="18" charset="0"/>
                  <a:cs typeface="Times New Roman" pitchFamily="18" charset="0"/>
                </a:rPr>
                <a:t> </a:t>
              </a:r>
              <a:r>
                <a:rPr lang="en-US" sz="2200" u="none" dirty="0" err="1">
                  <a:solidFill>
                    <a:srgbClr val="FEFFFF"/>
                  </a:solidFill>
                  <a:latin typeface="Times New Roman" pitchFamily="18" charset="0"/>
                  <a:cs typeface="Times New Roman" pitchFamily="18" charset="0"/>
                </a:rPr>
                <a:t>chung</a:t>
              </a:r>
              <a:r>
                <a:rPr lang="en-US" sz="2200" u="none" dirty="0">
                  <a:solidFill>
                    <a:srgbClr val="FEFFFF"/>
                  </a:solidFill>
                  <a:latin typeface="Times New Roman" pitchFamily="18" charset="0"/>
                  <a:cs typeface="Times New Roman" pitchFamily="18" charset="0"/>
                </a:rPr>
                <a:t> </a:t>
              </a:r>
              <a:r>
                <a:rPr lang="en-US" sz="2200" u="none" dirty="0" err="1">
                  <a:solidFill>
                    <a:srgbClr val="FEFFFF"/>
                  </a:solidFill>
                  <a:latin typeface="Times New Roman" pitchFamily="18" charset="0"/>
                  <a:cs typeface="Times New Roman" pitchFamily="18" charset="0"/>
                </a:rPr>
                <a:t>chiến</a:t>
              </a:r>
              <a:r>
                <a:rPr lang="en-US" sz="2200" u="none" dirty="0">
                  <a:solidFill>
                    <a:srgbClr val="FEFFFF"/>
                  </a:solidFill>
                  <a:latin typeface="Times New Roman" pitchFamily="18" charset="0"/>
                  <a:cs typeface="Times New Roman" pitchFamily="18" charset="0"/>
                </a:rPr>
                <a:t> </a:t>
              </a:r>
              <a:r>
                <a:rPr lang="en-US" sz="2200" u="none" dirty="0" err="1">
                  <a:solidFill>
                    <a:srgbClr val="FEFFFF"/>
                  </a:solidFill>
                  <a:latin typeface="Times New Roman" pitchFamily="18" charset="0"/>
                  <a:cs typeface="Times New Roman" pitchFamily="18" charset="0"/>
                </a:rPr>
                <a:t>hào</a:t>
              </a:r>
              <a:r>
                <a:rPr lang="en-US" sz="2200" u="none" dirty="0">
                  <a:solidFill>
                    <a:srgbClr val="FEFFFF"/>
                  </a:solidFill>
                  <a:latin typeface="Times New Roman" pitchFamily="18" charset="0"/>
                  <a:cs typeface="Times New Roman" pitchFamily="18" charset="0"/>
                </a:rPr>
                <a:t> </a:t>
              </a:r>
              <a:r>
                <a:rPr lang="en-US" sz="2200" u="none" dirty="0" err="1">
                  <a:solidFill>
                    <a:srgbClr val="FEFFFF"/>
                  </a:solidFill>
                  <a:latin typeface="Times New Roman" pitchFamily="18" charset="0"/>
                  <a:cs typeface="Times New Roman" pitchFamily="18" charset="0"/>
                </a:rPr>
                <a:t>chống</a:t>
              </a:r>
              <a:r>
                <a:rPr lang="en-US" sz="2200" u="none" dirty="0">
                  <a:solidFill>
                    <a:srgbClr val="FEFFFF"/>
                  </a:solidFill>
                  <a:latin typeface="Times New Roman" pitchFamily="18" charset="0"/>
                  <a:cs typeface="Times New Roman" pitchFamily="18" charset="0"/>
                </a:rPr>
                <a:t> </a:t>
              </a:r>
              <a:r>
                <a:rPr lang="en-US" sz="2200" u="none" dirty="0" err="1">
                  <a:solidFill>
                    <a:srgbClr val="FEFFFF"/>
                  </a:solidFill>
                  <a:latin typeface="Times New Roman" pitchFamily="18" charset="0"/>
                  <a:cs typeface="Times New Roman" pitchFamily="18" charset="0"/>
                </a:rPr>
                <a:t>Pháp</a:t>
              </a:r>
              <a:r>
                <a:rPr lang="en-US" sz="2200" u="none" dirty="0">
                  <a:solidFill>
                    <a:srgbClr val="FEFFFF"/>
                  </a:solidFill>
                  <a:latin typeface="Times New Roman" pitchFamily="18" charset="0"/>
                  <a:cs typeface="Times New Roman" pitchFamily="18" charset="0"/>
                </a:rPr>
                <a:t>, </a:t>
              </a:r>
              <a:r>
                <a:rPr lang="en-US" sz="2200" u="none" dirty="0" err="1">
                  <a:solidFill>
                    <a:srgbClr val="FEFFFF"/>
                  </a:solidFill>
                  <a:latin typeface="Times New Roman" pitchFamily="18" charset="0"/>
                  <a:cs typeface="Times New Roman" pitchFamily="18" charset="0"/>
                </a:rPr>
                <a:t>chống</a:t>
              </a:r>
              <a:r>
                <a:rPr lang="en-US" sz="2200" u="none" dirty="0">
                  <a:solidFill>
                    <a:srgbClr val="FEFFFF"/>
                  </a:solidFill>
                  <a:latin typeface="Times New Roman" pitchFamily="18" charset="0"/>
                  <a:cs typeface="Times New Roman" pitchFamily="18" charset="0"/>
                </a:rPr>
                <a:t> </a:t>
              </a:r>
              <a:r>
                <a:rPr lang="en-US" sz="2200" u="none" dirty="0" err="1">
                  <a:solidFill>
                    <a:srgbClr val="FEFFFF"/>
                  </a:solidFill>
                  <a:latin typeface="Times New Roman" pitchFamily="18" charset="0"/>
                  <a:cs typeface="Times New Roman" pitchFamily="18" charset="0"/>
                </a:rPr>
                <a:t>Mỹ</a:t>
              </a:r>
              <a:r>
                <a:rPr lang="en-US" sz="2200" u="none" dirty="0">
                  <a:solidFill>
                    <a:srgbClr val="FEFFFF"/>
                  </a:solidFill>
                  <a:latin typeface="Times New Roman" pitchFamily="18" charset="0"/>
                  <a:cs typeface="Times New Roman" pitchFamily="18" charset="0"/>
                </a:rPr>
                <a:t>, </a:t>
              </a:r>
              <a:r>
                <a:rPr lang="en-US" sz="2200" u="none" dirty="0" err="1">
                  <a:solidFill>
                    <a:srgbClr val="FEFFFF"/>
                  </a:solidFill>
                  <a:latin typeface="Times New Roman" pitchFamily="18" charset="0"/>
                  <a:cs typeface="Times New Roman" pitchFamily="18" charset="0"/>
                </a:rPr>
                <a:t>cùng</a:t>
              </a:r>
              <a:r>
                <a:rPr lang="en-US" sz="2200" u="none" dirty="0">
                  <a:solidFill>
                    <a:srgbClr val="FEFFFF"/>
                  </a:solidFill>
                  <a:latin typeface="Times New Roman" pitchFamily="18" charset="0"/>
                  <a:cs typeface="Times New Roman" pitchFamily="18" charset="0"/>
                </a:rPr>
                <a:t> </a:t>
              </a:r>
              <a:r>
                <a:rPr lang="en-US" sz="2200" u="none" dirty="0" err="1">
                  <a:solidFill>
                    <a:srgbClr val="FEFFFF"/>
                  </a:solidFill>
                  <a:latin typeface="Times New Roman" pitchFamily="18" charset="0"/>
                  <a:cs typeface="Times New Roman" pitchFamily="18" charset="0"/>
                </a:rPr>
                <a:t>giành</a:t>
              </a:r>
              <a:r>
                <a:rPr lang="en-US" sz="2200" u="none" dirty="0">
                  <a:solidFill>
                    <a:srgbClr val="FEFFFF"/>
                  </a:solidFill>
                  <a:latin typeface="Times New Roman" pitchFamily="18" charset="0"/>
                  <a:cs typeface="Times New Roman" pitchFamily="18" charset="0"/>
                </a:rPr>
                <a:t> </a:t>
              </a:r>
              <a:r>
                <a:rPr lang="en-US" sz="2200" u="none" dirty="0" err="1">
                  <a:solidFill>
                    <a:srgbClr val="FEFFFF"/>
                  </a:solidFill>
                  <a:latin typeface="Times New Roman" pitchFamily="18" charset="0"/>
                  <a:cs typeface="Times New Roman" pitchFamily="18" charset="0"/>
                </a:rPr>
                <a:t>thắng</a:t>
              </a:r>
              <a:r>
                <a:rPr lang="en-US" sz="2200" u="none" dirty="0">
                  <a:solidFill>
                    <a:srgbClr val="FEFFFF"/>
                  </a:solidFill>
                  <a:latin typeface="Times New Roman" pitchFamily="18" charset="0"/>
                  <a:cs typeface="Times New Roman" pitchFamily="18" charset="0"/>
                </a:rPr>
                <a:t> </a:t>
              </a:r>
              <a:r>
                <a:rPr lang="en-US" sz="2200" u="none" dirty="0" err="1">
                  <a:solidFill>
                    <a:srgbClr val="FEFFFF"/>
                  </a:solidFill>
                  <a:latin typeface="Times New Roman" pitchFamily="18" charset="0"/>
                  <a:cs typeface="Times New Roman" pitchFamily="18" charset="0"/>
                </a:rPr>
                <a:t>lợi</a:t>
              </a:r>
              <a:endParaRPr lang="en-US" sz="2200" u="none" dirty="0">
                <a:solidFill>
                  <a:srgbClr val="FEFFFF"/>
                </a:solidFill>
                <a:latin typeface="Times New Roman" pitchFamily="18" charset="0"/>
                <a:cs typeface="Times New Roman" pitchFamily="18" charset="0"/>
              </a:endParaRPr>
            </a:p>
          </p:txBody>
        </p:sp>
        <p:sp>
          <p:nvSpPr>
            <p:cNvPr id="44041" name="Rectangle 39"/>
            <p:cNvSpPr>
              <a:spLocks noChangeArrowheads="1"/>
            </p:cNvSpPr>
            <p:nvPr/>
          </p:nvSpPr>
          <p:spPr bwMode="white">
            <a:xfrm>
              <a:off x="7080251" y="1600201"/>
              <a:ext cx="4775200" cy="904863"/>
            </a:xfrm>
            <a:prstGeom prst="rect">
              <a:avLst/>
            </a:prstGeom>
            <a:noFill/>
            <a:ln w="9525">
              <a:noFill/>
              <a:miter lim="800000"/>
              <a:headEnd/>
              <a:tailEnd/>
            </a:ln>
          </p:spPr>
          <p:txBody>
            <a:bodyPr>
              <a:spAutoFit/>
            </a:bodyPr>
            <a:lstStyle/>
            <a:p>
              <a:pPr algn="just">
                <a:lnSpc>
                  <a:spcPct val="120000"/>
                </a:lnSpc>
              </a:pPr>
              <a:r>
                <a:rPr lang="en-US" sz="2200" u="none" dirty="0" err="1">
                  <a:solidFill>
                    <a:schemeClr val="bg1"/>
                  </a:solidFill>
                  <a:latin typeface="Times New Roman" pitchFamily="18" charset="0"/>
                  <a:cs typeface="Times New Roman" pitchFamily="18" charset="0"/>
                </a:rPr>
                <a:t>Đó</a:t>
              </a:r>
              <a:r>
                <a:rPr lang="en-US" sz="2200" u="none" dirty="0">
                  <a:solidFill>
                    <a:schemeClr val="bg1"/>
                  </a:solidFill>
                  <a:latin typeface="Times New Roman" pitchFamily="18" charset="0"/>
                  <a:cs typeface="Times New Roman" pitchFamily="18" charset="0"/>
                </a:rPr>
                <a:t> </a:t>
              </a:r>
              <a:r>
                <a:rPr lang="en-US" sz="2200" u="none" dirty="0" err="1">
                  <a:solidFill>
                    <a:schemeClr val="bg1"/>
                  </a:solidFill>
                  <a:latin typeface="Times New Roman" pitchFamily="18" charset="0"/>
                  <a:cs typeface="Times New Roman" pitchFamily="18" charset="0"/>
                </a:rPr>
                <a:t>là</a:t>
              </a:r>
              <a:r>
                <a:rPr lang="en-US" sz="2200" u="none" dirty="0">
                  <a:solidFill>
                    <a:schemeClr val="bg1"/>
                  </a:solidFill>
                  <a:latin typeface="Times New Roman" pitchFamily="18" charset="0"/>
                  <a:cs typeface="Times New Roman" pitchFamily="18" charset="0"/>
                </a:rPr>
                <a:t> </a:t>
              </a:r>
              <a:r>
                <a:rPr lang="en-US" sz="2200" u="none" dirty="0" err="1">
                  <a:solidFill>
                    <a:schemeClr val="bg1"/>
                  </a:solidFill>
                  <a:latin typeface="Times New Roman" pitchFamily="18" charset="0"/>
                  <a:cs typeface="Times New Roman" pitchFamily="18" charset="0"/>
                </a:rPr>
                <a:t>sự</a:t>
              </a:r>
              <a:r>
                <a:rPr lang="en-US" sz="2200" u="none" dirty="0">
                  <a:solidFill>
                    <a:schemeClr val="bg1"/>
                  </a:solidFill>
                  <a:latin typeface="Times New Roman" pitchFamily="18" charset="0"/>
                  <a:cs typeface="Times New Roman" pitchFamily="18" charset="0"/>
                </a:rPr>
                <a:t> </a:t>
              </a:r>
              <a:r>
                <a:rPr lang="en-US" sz="2200" u="none" dirty="0" err="1">
                  <a:solidFill>
                    <a:schemeClr val="bg1"/>
                  </a:solidFill>
                  <a:latin typeface="Times New Roman" pitchFamily="18" charset="0"/>
                  <a:cs typeface="Times New Roman" pitchFamily="18" charset="0"/>
                </a:rPr>
                <a:t>kết</a:t>
              </a:r>
              <a:r>
                <a:rPr lang="en-US" sz="2200" u="none" dirty="0">
                  <a:solidFill>
                    <a:schemeClr val="bg1"/>
                  </a:solidFill>
                  <a:latin typeface="Times New Roman" pitchFamily="18" charset="0"/>
                  <a:cs typeface="Times New Roman" pitchFamily="18" charset="0"/>
                </a:rPr>
                <a:t> </a:t>
              </a:r>
              <a:r>
                <a:rPr lang="en-US" sz="2200" u="none" dirty="0" err="1">
                  <a:solidFill>
                    <a:schemeClr val="bg1"/>
                  </a:solidFill>
                  <a:latin typeface="Times New Roman" pitchFamily="18" charset="0"/>
                  <a:cs typeface="Times New Roman" pitchFamily="18" charset="0"/>
                </a:rPr>
                <a:t>hợp</a:t>
              </a:r>
              <a:r>
                <a:rPr lang="en-US" sz="2200" u="none" dirty="0">
                  <a:solidFill>
                    <a:schemeClr val="bg1"/>
                  </a:solidFill>
                  <a:latin typeface="Times New Roman" pitchFamily="18" charset="0"/>
                  <a:cs typeface="Times New Roman" pitchFamily="18" charset="0"/>
                </a:rPr>
                <a:t> </a:t>
              </a:r>
              <a:r>
                <a:rPr lang="en-US" sz="2200" u="none" dirty="0" err="1">
                  <a:solidFill>
                    <a:schemeClr val="bg1"/>
                  </a:solidFill>
                  <a:latin typeface="Times New Roman" pitchFamily="18" charset="0"/>
                  <a:cs typeface="Times New Roman" pitchFamily="18" charset="0"/>
                </a:rPr>
                <a:t>nhuần</a:t>
              </a:r>
              <a:r>
                <a:rPr lang="en-US" sz="2200" u="none" dirty="0">
                  <a:solidFill>
                    <a:schemeClr val="bg1"/>
                  </a:solidFill>
                  <a:latin typeface="Times New Roman" pitchFamily="18" charset="0"/>
                  <a:cs typeface="Times New Roman" pitchFamily="18" charset="0"/>
                </a:rPr>
                <a:t> </a:t>
              </a:r>
              <a:r>
                <a:rPr lang="en-US" sz="2200" u="none" dirty="0" err="1">
                  <a:solidFill>
                    <a:schemeClr val="bg1"/>
                  </a:solidFill>
                  <a:latin typeface="Times New Roman" pitchFamily="18" charset="0"/>
                  <a:cs typeface="Times New Roman" pitchFamily="18" charset="0"/>
                </a:rPr>
                <a:t>nhuyễn</a:t>
              </a:r>
              <a:r>
                <a:rPr lang="en-US" sz="2200" u="none" dirty="0">
                  <a:solidFill>
                    <a:schemeClr val="bg1"/>
                  </a:solidFill>
                  <a:latin typeface="Times New Roman" pitchFamily="18" charset="0"/>
                  <a:cs typeface="Times New Roman" pitchFamily="18" charset="0"/>
                </a:rPr>
                <a:t> </a:t>
              </a:r>
              <a:r>
                <a:rPr lang="en-US" sz="2200" i="1" u="none" dirty="0" err="1">
                  <a:solidFill>
                    <a:schemeClr val="bg1"/>
                  </a:solidFill>
                  <a:latin typeface="Times New Roman" pitchFamily="18" charset="0"/>
                  <a:cs typeface="Times New Roman" pitchFamily="18" charset="0"/>
                </a:rPr>
                <a:t>lợi</a:t>
              </a:r>
              <a:r>
                <a:rPr lang="en-US" sz="2200" i="1" u="none" dirty="0">
                  <a:solidFill>
                    <a:schemeClr val="bg1"/>
                  </a:solidFill>
                  <a:latin typeface="Times New Roman" pitchFamily="18" charset="0"/>
                  <a:cs typeface="Times New Roman" pitchFamily="18" charset="0"/>
                </a:rPr>
                <a:t> </a:t>
              </a:r>
              <a:r>
                <a:rPr lang="en-US" sz="2200" i="1" u="none" dirty="0" err="1">
                  <a:solidFill>
                    <a:schemeClr val="bg1"/>
                  </a:solidFill>
                  <a:latin typeface="Times New Roman" pitchFamily="18" charset="0"/>
                  <a:cs typeface="Times New Roman" pitchFamily="18" charset="0"/>
                </a:rPr>
                <a:t>ích</a:t>
              </a:r>
              <a:r>
                <a:rPr lang="en-US" sz="2200" i="1" u="none" dirty="0">
                  <a:solidFill>
                    <a:schemeClr val="bg1"/>
                  </a:solidFill>
                  <a:latin typeface="Times New Roman" pitchFamily="18" charset="0"/>
                  <a:cs typeface="Times New Roman" pitchFamily="18" charset="0"/>
                </a:rPr>
                <a:t> </a:t>
              </a:r>
              <a:r>
                <a:rPr lang="en-US" sz="2200" i="1" u="none" dirty="0" err="1">
                  <a:solidFill>
                    <a:schemeClr val="bg1"/>
                  </a:solidFill>
                  <a:latin typeface="Times New Roman" pitchFamily="18" charset="0"/>
                  <a:cs typeface="Times New Roman" pitchFamily="18" charset="0"/>
                </a:rPr>
                <a:t>dân</a:t>
              </a:r>
              <a:r>
                <a:rPr lang="en-US" sz="2200" i="1" u="none" dirty="0">
                  <a:solidFill>
                    <a:schemeClr val="bg1"/>
                  </a:solidFill>
                  <a:latin typeface="Times New Roman" pitchFamily="18" charset="0"/>
                  <a:cs typeface="Times New Roman" pitchFamily="18" charset="0"/>
                </a:rPr>
                <a:t> </a:t>
              </a:r>
              <a:r>
                <a:rPr lang="en-US" sz="2200" i="1" u="none" dirty="0" err="1">
                  <a:solidFill>
                    <a:schemeClr val="bg1"/>
                  </a:solidFill>
                  <a:latin typeface="Times New Roman" pitchFamily="18" charset="0"/>
                  <a:cs typeface="Times New Roman" pitchFamily="18" charset="0"/>
                </a:rPr>
                <a:t>tộc</a:t>
              </a:r>
              <a:r>
                <a:rPr lang="en-US" sz="2200" u="none" dirty="0">
                  <a:solidFill>
                    <a:schemeClr val="bg1"/>
                  </a:solidFill>
                  <a:latin typeface="Times New Roman" pitchFamily="18" charset="0"/>
                  <a:cs typeface="Times New Roman" pitchFamily="18" charset="0"/>
                </a:rPr>
                <a:t> </a:t>
              </a:r>
              <a:r>
                <a:rPr lang="en-US" sz="2200" u="none" dirty="0" err="1">
                  <a:solidFill>
                    <a:schemeClr val="bg1"/>
                  </a:solidFill>
                  <a:latin typeface="Times New Roman" pitchFamily="18" charset="0"/>
                  <a:cs typeface="Times New Roman" pitchFamily="18" charset="0"/>
                </a:rPr>
                <a:t>và</a:t>
              </a:r>
              <a:r>
                <a:rPr lang="en-US" sz="2200" u="none" dirty="0">
                  <a:solidFill>
                    <a:schemeClr val="bg1"/>
                  </a:solidFill>
                  <a:latin typeface="Times New Roman" pitchFamily="18" charset="0"/>
                  <a:cs typeface="Times New Roman" pitchFamily="18" charset="0"/>
                </a:rPr>
                <a:t> </a:t>
              </a:r>
              <a:r>
                <a:rPr lang="en-US" sz="2200" i="1" u="none" dirty="0" err="1">
                  <a:solidFill>
                    <a:schemeClr val="bg1"/>
                  </a:solidFill>
                  <a:latin typeface="Times New Roman" pitchFamily="18" charset="0"/>
                  <a:cs typeface="Times New Roman" pitchFamily="18" charset="0"/>
                </a:rPr>
                <a:t>nghĩa</a:t>
              </a:r>
              <a:r>
                <a:rPr lang="en-US" sz="2200" i="1" u="none" dirty="0">
                  <a:solidFill>
                    <a:schemeClr val="bg1"/>
                  </a:solidFill>
                  <a:latin typeface="Times New Roman" pitchFamily="18" charset="0"/>
                  <a:cs typeface="Times New Roman" pitchFamily="18" charset="0"/>
                </a:rPr>
                <a:t> </a:t>
              </a:r>
              <a:r>
                <a:rPr lang="en-US" sz="2200" i="1" u="none" dirty="0" err="1">
                  <a:solidFill>
                    <a:schemeClr val="bg1"/>
                  </a:solidFill>
                  <a:latin typeface="Times New Roman" pitchFamily="18" charset="0"/>
                  <a:cs typeface="Times New Roman" pitchFamily="18" charset="0"/>
                </a:rPr>
                <a:t>vụ</a:t>
              </a:r>
              <a:r>
                <a:rPr lang="en-US" sz="2200" i="1" u="none" dirty="0">
                  <a:solidFill>
                    <a:schemeClr val="bg1"/>
                  </a:solidFill>
                  <a:latin typeface="Times New Roman" pitchFamily="18" charset="0"/>
                  <a:cs typeface="Times New Roman" pitchFamily="18" charset="0"/>
                </a:rPr>
                <a:t> </a:t>
              </a:r>
              <a:r>
                <a:rPr lang="en-US" sz="2200" i="1" u="none" dirty="0" err="1">
                  <a:solidFill>
                    <a:schemeClr val="bg1"/>
                  </a:solidFill>
                  <a:latin typeface="Times New Roman" pitchFamily="18" charset="0"/>
                  <a:cs typeface="Times New Roman" pitchFamily="18" charset="0"/>
                </a:rPr>
                <a:t>quốc</a:t>
              </a:r>
              <a:r>
                <a:rPr lang="en-US" sz="2200" i="1" u="none" dirty="0">
                  <a:solidFill>
                    <a:schemeClr val="bg1"/>
                  </a:solidFill>
                  <a:latin typeface="Times New Roman" pitchFamily="18" charset="0"/>
                  <a:cs typeface="Times New Roman" pitchFamily="18" charset="0"/>
                </a:rPr>
                <a:t> </a:t>
              </a:r>
              <a:r>
                <a:rPr lang="en-US" sz="2200" i="1" u="none" dirty="0" err="1">
                  <a:solidFill>
                    <a:schemeClr val="bg1"/>
                  </a:solidFill>
                  <a:latin typeface="Times New Roman" pitchFamily="18" charset="0"/>
                  <a:cs typeface="Times New Roman" pitchFamily="18" charset="0"/>
                </a:rPr>
                <a:t>tế</a:t>
              </a:r>
              <a:endParaRPr lang="en-US" sz="2200" i="1" u="none" dirty="0">
                <a:solidFill>
                  <a:schemeClr val="bg1"/>
                </a:solidFill>
                <a:latin typeface="Times New Roman" pitchFamily="18" charset="0"/>
                <a:cs typeface="Times New Roman" pitchFamily="18" charset="0"/>
              </a:endParaRPr>
            </a:p>
          </p:txBody>
        </p:sp>
        <p:sp>
          <p:nvSpPr>
            <p:cNvPr id="44042" name="Rectangle 40"/>
            <p:cNvSpPr>
              <a:spLocks noChangeArrowheads="1"/>
            </p:cNvSpPr>
            <p:nvPr/>
          </p:nvSpPr>
          <p:spPr bwMode="white">
            <a:xfrm>
              <a:off x="7080251" y="4583114"/>
              <a:ext cx="4567767" cy="979487"/>
            </a:xfrm>
            <a:prstGeom prst="rect">
              <a:avLst/>
            </a:prstGeom>
            <a:noFill/>
            <a:ln w="9525">
              <a:noFill/>
              <a:miter lim="800000"/>
              <a:headEnd/>
              <a:tailEnd/>
            </a:ln>
          </p:spPr>
          <p:txBody>
            <a:bodyPr>
              <a:spAutoFit/>
            </a:bodyPr>
            <a:lstStyle/>
            <a:p>
              <a:pPr algn="ctr">
                <a:lnSpc>
                  <a:spcPct val="120000"/>
                </a:lnSpc>
              </a:pPr>
              <a:r>
                <a:rPr lang="en-US" sz="2400" u="none">
                  <a:solidFill>
                    <a:srgbClr val="FEFFFF"/>
                  </a:solidFill>
                  <a:latin typeface="Times New Roman" pitchFamily="18" charset="0"/>
                  <a:cs typeface="Times New Roman" pitchFamily="18" charset="0"/>
                </a:rPr>
                <a:t>Tinh thần: Giúp bạn là tự giúp mình</a:t>
              </a:r>
            </a:p>
          </p:txBody>
        </p:sp>
        <p:sp>
          <p:nvSpPr>
            <p:cNvPr id="44043" name="Freeform 43"/>
            <p:cNvSpPr>
              <a:spLocks/>
            </p:cNvSpPr>
            <p:nvPr/>
          </p:nvSpPr>
          <p:spPr bwMode="invGray">
            <a:xfrm rot="-5400000">
              <a:off x="5319978" y="4336786"/>
              <a:ext cx="1624012" cy="1291167"/>
            </a:xfrm>
            <a:custGeom>
              <a:avLst/>
              <a:gdLst>
                <a:gd name="T0" fmla="*/ 0 w 735"/>
                <a:gd name="T1" fmla="*/ 0 h 532"/>
                <a:gd name="T2" fmla="*/ 2147483647 w 735"/>
                <a:gd name="T3" fmla="*/ 2147483647 h 532"/>
                <a:gd name="T4" fmla="*/ 2147483647 w 735"/>
                <a:gd name="T5" fmla="*/ 2147483647 h 532"/>
                <a:gd name="T6" fmla="*/ 2147483647 w 735"/>
                <a:gd name="T7" fmla="*/ 2147483647 h 532"/>
                <a:gd name="T8" fmla="*/ 2147483647 w 735"/>
                <a:gd name="T9" fmla="*/ 2147483647 h 532"/>
                <a:gd name="T10" fmla="*/ 2147483647 w 735"/>
                <a:gd name="T11" fmla="*/ 2147483647 h 532"/>
                <a:gd name="T12" fmla="*/ 2147483647 w 735"/>
                <a:gd name="T13" fmla="*/ 2147483647 h 532"/>
                <a:gd name="T14" fmla="*/ 2147483647 w 735"/>
                <a:gd name="T15" fmla="*/ 2147483647 h 532"/>
                <a:gd name="T16" fmla="*/ 2147483647 w 735"/>
                <a:gd name="T17" fmla="*/ 2147483647 h 532"/>
                <a:gd name="T18" fmla="*/ 2147483647 w 735"/>
                <a:gd name="T19" fmla="*/ 2147483647 h 532"/>
                <a:gd name="T20" fmla="*/ 2147483647 w 735"/>
                <a:gd name="T21" fmla="*/ 2147483647 h 532"/>
                <a:gd name="T22" fmla="*/ 2147483647 w 735"/>
                <a:gd name="T23" fmla="*/ 2147483647 h 532"/>
                <a:gd name="T24" fmla="*/ 2147483647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rgbClr val="00B0F0">
                <a:alpha val="50195"/>
              </a:srgbClr>
            </a:solidFill>
            <a:ln w="9525" cap="flat" cmpd="sng">
              <a:noFill/>
              <a:prstDash val="solid"/>
              <a:round/>
              <a:headEnd type="none" w="med" len="med"/>
              <a:tailEnd type="none" w="med" len="med"/>
            </a:ln>
          </p:spPr>
          <p:txBody>
            <a:bodyPr wrap="none" anchor="ctr"/>
            <a:lstStyle/>
            <a:p>
              <a:endParaRPr lang="en-US"/>
            </a:p>
          </p:txBody>
        </p:sp>
        <p:sp>
          <p:nvSpPr>
            <p:cNvPr id="44044" name="Freeform 44"/>
            <p:cNvSpPr>
              <a:spLocks/>
            </p:cNvSpPr>
            <p:nvPr/>
          </p:nvSpPr>
          <p:spPr bwMode="invGray">
            <a:xfrm rot="-5400000">
              <a:off x="5857347" y="2967568"/>
              <a:ext cx="314325" cy="1462617"/>
            </a:xfrm>
            <a:custGeom>
              <a:avLst/>
              <a:gdLst>
                <a:gd name="T0" fmla="*/ 2147483647 w 142"/>
                <a:gd name="T1" fmla="*/ 2147483647 h 604"/>
                <a:gd name="T2" fmla="*/ 2147483647 w 142"/>
                <a:gd name="T3" fmla="*/ 2147483647 h 604"/>
                <a:gd name="T4" fmla="*/ 0 w 142"/>
                <a:gd name="T5" fmla="*/ 2147483647 h 604"/>
                <a:gd name="T6" fmla="*/ 2147483647 w 142"/>
                <a:gd name="T7" fmla="*/ 2147483647 h 604"/>
                <a:gd name="T8" fmla="*/ 2147483647 w 142"/>
                <a:gd name="T9" fmla="*/ 2147483647 h 604"/>
                <a:gd name="T10" fmla="*/ 2147483647 w 142"/>
                <a:gd name="T11" fmla="*/ 2147483647 h 604"/>
                <a:gd name="T12" fmla="*/ 2147483647 w 142"/>
                <a:gd name="T13" fmla="*/ 0 h 604"/>
                <a:gd name="T14" fmla="*/ 2147483647 w 142"/>
                <a:gd name="T15" fmla="*/ 2147483647 h 604"/>
                <a:gd name="T16" fmla="*/ 0 60000 65536"/>
                <a:gd name="T17" fmla="*/ 0 60000 65536"/>
                <a:gd name="T18" fmla="*/ 0 60000 65536"/>
                <a:gd name="T19" fmla="*/ 0 60000 65536"/>
                <a:gd name="T20" fmla="*/ 0 60000 65536"/>
                <a:gd name="T21" fmla="*/ 0 60000 65536"/>
                <a:gd name="T22" fmla="*/ 0 60000 65536"/>
                <a:gd name="T23" fmla="*/ 0 60000 65536"/>
                <a:gd name="T24" fmla="*/ 0 w 142"/>
                <a:gd name="T25" fmla="*/ 0 h 604"/>
                <a:gd name="T26" fmla="*/ 142 w 142"/>
                <a:gd name="T27" fmla="*/ 604 h 6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00B0F0">
                <a:alpha val="50195"/>
              </a:srgbClr>
            </a:solidFill>
            <a:ln w="9525" cap="flat" cmpd="sng">
              <a:noFill/>
              <a:prstDash val="solid"/>
              <a:round/>
              <a:headEnd type="none" w="med" len="med"/>
              <a:tailEnd type="none" w="med" len="med"/>
            </a:ln>
          </p:spPr>
          <p:txBody>
            <a:bodyPr wrap="none" anchor="ctr"/>
            <a:lstStyle/>
            <a:p>
              <a:endParaRPr lang="en-US"/>
            </a:p>
          </p:txBody>
        </p:sp>
        <p:sp>
          <p:nvSpPr>
            <p:cNvPr id="44045" name="Freeform 45"/>
            <p:cNvSpPr>
              <a:spLocks/>
            </p:cNvSpPr>
            <p:nvPr/>
          </p:nvSpPr>
          <p:spPr bwMode="invGray">
            <a:xfrm rot="16200000" flipH="1">
              <a:off x="5267062" y="1772974"/>
              <a:ext cx="1624013" cy="1291167"/>
            </a:xfrm>
            <a:custGeom>
              <a:avLst/>
              <a:gdLst>
                <a:gd name="T0" fmla="*/ 0 w 735"/>
                <a:gd name="T1" fmla="*/ 0 h 532"/>
                <a:gd name="T2" fmla="*/ 2147483647 w 735"/>
                <a:gd name="T3" fmla="*/ 2147483647 h 532"/>
                <a:gd name="T4" fmla="*/ 2147483647 w 735"/>
                <a:gd name="T5" fmla="*/ 2147483647 h 532"/>
                <a:gd name="T6" fmla="*/ 2147483647 w 735"/>
                <a:gd name="T7" fmla="*/ 2147483647 h 532"/>
                <a:gd name="T8" fmla="*/ 2147483647 w 735"/>
                <a:gd name="T9" fmla="*/ 2147483647 h 532"/>
                <a:gd name="T10" fmla="*/ 2147483647 w 735"/>
                <a:gd name="T11" fmla="*/ 2147483647 h 532"/>
                <a:gd name="T12" fmla="*/ 2147483647 w 735"/>
                <a:gd name="T13" fmla="*/ 2147483647 h 532"/>
                <a:gd name="T14" fmla="*/ 2147483647 w 735"/>
                <a:gd name="T15" fmla="*/ 2147483647 h 532"/>
                <a:gd name="T16" fmla="*/ 2147483647 w 735"/>
                <a:gd name="T17" fmla="*/ 2147483647 h 532"/>
                <a:gd name="T18" fmla="*/ 2147483647 w 735"/>
                <a:gd name="T19" fmla="*/ 2147483647 h 532"/>
                <a:gd name="T20" fmla="*/ 2147483647 w 735"/>
                <a:gd name="T21" fmla="*/ 2147483647 h 532"/>
                <a:gd name="T22" fmla="*/ 2147483647 w 735"/>
                <a:gd name="T23" fmla="*/ 2147483647 h 532"/>
                <a:gd name="T24" fmla="*/ 2147483647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rgbClr val="00B0F0">
                <a:alpha val="50195"/>
              </a:srgbClr>
            </a:solidFill>
            <a:ln w="9525" cap="flat" cmpd="sng">
              <a:noFill/>
              <a:prstDash val="solid"/>
              <a:round/>
              <a:headEnd type="none" w="med" len="med"/>
              <a:tailEnd type="none" w="med" len="med"/>
            </a:ln>
          </p:spPr>
          <p:txBody>
            <a:bodyPr wrap="none" anchor="ctr"/>
            <a:lstStyle/>
            <a:p>
              <a:endParaRPr lang="en-US"/>
            </a:p>
          </p:txBody>
        </p:sp>
      </p:grpSp>
      <p:pic>
        <p:nvPicPr>
          <p:cNvPr id="44047" name="Picture 3" descr="18"/>
          <p:cNvPicPr>
            <a:picLocks noChangeAspect="1" noChangeArrowheads="1"/>
          </p:cNvPicPr>
          <p:nvPr/>
        </p:nvPicPr>
        <p:blipFill>
          <a:blip r:embed="rId3" cstate="print"/>
          <a:srcRect/>
          <a:stretch>
            <a:fillRect/>
          </a:stretch>
        </p:blipFill>
        <p:spPr bwMode="auto">
          <a:xfrm>
            <a:off x="420414" y="315310"/>
            <a:ext cx="4761186" cy="3266090"/>
          </a:xfrm>
          <a:prstGeom prst="rect">
            <a:avLst/>
          </a:prstGeom>
          <a:noFill/>
          <a:ln w="9525">
            <a:noFill/>
            <a:miter lim="800000"/>
            <a:headEnd/>
            <a:tailEnd/>
          </a:ln>
        </p:spPr>
      </p:pic>
      <p:pic>
        <p:nvPicPr>
          <p:cNvPr id="8193" name="Picture 1" descr="C:\Users\TitMit\Desktop\nam hoc 2020-2021\TT HCM- Hoang Hanh\download (31).jpg"/>
          <p:cNvPicPr>
            <a:picLocks noChangeAspect="1" noChangeArrowheads="1"/>
          </p:cNvPicPr>
          <p:nvPr/>
        </p:nvPicPr>
        <p:blipFill>
          <a:blip r:embed="rId4" cstate="print"/>
          <a:srcRect/>
          <a:stretch>
            <a:fillRect/>
          </a:stretch>
        </p:blipFill>
        <p:spPr bwMode="auto">
          <a:xfrm>
            <a:off x="472967" y="3836276"/>
            <a:ext cx="4729654" cy="2669627"/>
          </a:xfrm>
          <a:prstGeom prst="rect">
            <a:avLst/>
          </a:prstGeom>
          <a:noFill/>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ChangeArrowheads="1"/>
          </p:cNvSpPr>
          <p:nvPr/>
        </p:nvSpPr>
        <p:spPr bwMode="auto">
          <a:xfrm>
            <a:off x="2217684" y="538316"/>
            <a:ext cx="942777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vi-VN" sz="2400" b="1" dirty="0" smtClean="0">
                <a:solidFill>
                  <a:srgbClr val="FF0000"/>
                </a:solidFill>
                <a:latin typeface="+mj-lt"/>
              </a:rPr>
              <a:t>5.3. </a:t>
            </a:r>
            <a:r>
              <a:rPr lang="en-US" sz="2400" b="1" dirty="0" err="1" smtClean="0">
                <a:solidFill>
                  <a:srgbClr val="FF0000"/>
                </a:solidFill>
                <a:latin typeface="+mj-lt"/>
              </a:rPr>
              <a:t>Vận</a:t>
            </a:r>
            <a:r>
              <a:rPr lang="en-US" sz="2400" b="1" dirty="0" smtClean="0">
                <a:solidFill>
                  <a:srgbClr val="FF0000"/>
                </a:solidFill>
                <a:latin typeface="+mj-lt"/>
              </a:rPr>
              <a:t> </a:t>
            </a:r>
            <a:r>
              <a:rPr lang="en-US" sz="2400" b="1" dirty="0" err="1" smtClean="0">
                <a:solidFill>
                  <a:srgbClr val="FF0000"/>
                </a:solidFill>
                <a:latin typeface="+mj-lt"/>
              </a:rPr>
              <a:t>dụng</a:t>
            </a:r>
            <a:r>
              <a:rPr lang="en-US" sz="2400" b="1" dirty="0" smtClean="0">
                <a:solidFill>
                  <a:srgbClr val="FF0000"/>
                </a:solidFill>
                <a:latin typeface="+mj-lt"/>
              </a:rPr>
              <a:t> </a:t>
            </a:r>
            <a:r>
              <a:rPr lang="vi-VN" sz="2400" b="1" dirty="0" smtClean="0">
                <a:solidFill>
                  <a:srgbClr val="FF0000"/>
                </a:solidFill>
                <a:latin typeface="+mj-lt"/>
              </a:rPr>
              <a:t>Tư tưởng Hồ Chí Minh về</a:t>
            </a:r>
            <a:r>
              <a:rPr lang="de-DE" sz="2400" b="1" dirty="0" smtClean="0">
                <a:solidFill>
                  <a:srgbClr val="FF0000"/>
                </a:solidFill>
                <a:latin typeface="+mj-lt"/>
              </a:rPr>
              <a:t> đại đoàn kết toàn dân tộc và đoàn kết quốc tế trong giai đoạn hiện nay</a:t>
            </a:r>
            <a:endParaRPr lang="en-US" sz="2400" b="1" dirty="0" smtClean="0">
              <a:solidFill>
                <a:srgbClr val="FF0000"/>
              </a:solidFill>
              <a:latin typeface="+mj-lt"/>
            </a:endParaRPr>
          </a:p>
        </p:txBody>
      </p:sp>
      <p:grpSp>
        <p:nvGrpSpPr>
          <p:cNvPr id="22" name="Group 21"/>
          <p:cNvGrpSpPr/>
          <p:nvPr/>
        </p:nvGrpSpPr>
        <p:grpSpPr>
          <a:xfrm>
            <a:off x="630621" y="1513492"/>
            <a:ext cx="11193517" cy="4929352"/>
            <a:chOff x="630621" y="1513492"/>
            <a:chExt cx="11193517" cy="4929352"/>
          </a:xfrm>
        </p:grpSpPr>
        <p:grpSp>
          <p:nvGrpSpPr>
            <p:cNvPr id="7" name="Group 6"/>
            <p:cNvGrpSpPr/>
            <p:nvPr/>
          </p:nvGrpSpPr>
          <p:grpSpPr>
            <a:xfrm>
              <a:off x="2532994" y="1600201"/>
              <a:ext cx="9291144" cy="4684985"/>
              <a:chOff x="5283201" y="1600201"/>
              <a:chExt cx="6623050" cy="4194175"/>
            </a:xfrm>
          </p:grpSpPr>
          <p:sp>
            <p:nvSpPr>
              <p:cNvPr id="8" name="AutoShape 2"/>
              <p:cNvSpPr>
                <a:spLocks noChangeArrowheads="1"/>
              </p:cNvSpPr>
              <p:nvPr/>
            </p:nvSpPr>
            <p:spPr bwMode="gray">
              <a:xfrm>
                <a:off x="6900333" y="1600201"/>
                <a:ext cx="4936067" cy="1300163"/>
              </a:xfrm>
              <a:prstGeom prst="roundRect">
                <a:avLst>
                  <a:gd name="adj" fmla="val 11921"/>
                </a:avLst>
              </a:prstGeom>
              <a:gradFill rotWithShape="1">
                <a:gsLst>
                  <a:gs pos="0">
                    <a:schemeClr val="accent1">
                      <a:gamma/>
                      <a:shade val="82353"/>
                      <a:invGamma/>
                    </a:schemeClr>
                  </a:gs>
                  <a:gs pos="100000">
                    <a:schemeClr val="accent1"/>
                  </a:gs>
                </a:gsLst>
                <a:lin ang="5400000" scaled="1"/>
              </a:gradFill>
              <a:ln w="25400">
                <a:solidFill>
                  <a:srgbClr val="FEFFFF"/>
                </a:solidFill>
                <a:round/>
                <a:headEnd/>
                <a:tailEnd/>
              </a:ln>
              <a:effectLst>
                <a:outerShdw dist="53882" dir="2700000" algn="ctr" rotWithShape="0">
                  <a:srgbClr val="000000">
                    <a:alpha val="50000"/>
                  </a:srgbClr>
                </a:outerShdw>
              </a:effectLst>
            </p:spPr>
            <p:txBody>
              <a:bodyPr wrap="none" anchor="ctr"/>
              <a:lstStyle/>
              <a:p>
                <a:endParaRPr lang="en-US" u="none"/>
              </a:p>
            </p:txBody>
          </p:sp>
          <p:sp>
            <p:nvSpPr>
              <p:cNvPr id="9" name="AutoShape 3"/>
              <p:cNvSpPr>
                <a:spLocks noChangeArrowheads="1"/>
              </p:cNvSpPr>
              <p:nvPr/>
            </p:nvSpPr>
            <p:spPr bwMode="gray">
              <a:xfrm>
                <a:off x="6904567" y="2991544"/>
                <a:ext cx="4936067" cy="1179513"/>
              </a:xfrm>
              <a:prstGeom prst="roundRect">
                <a:avLst>
                  <a:gd name="adj" fmla="val 11921"/>
                </a:avLst>
              </a:prstGeom>
              <a:gradFill rotWithShape="1">
                <a:gsLst>
                  <a:gs pos="0">
                    <a:schemeClr val="accent2">
                      <a:gamma/>
                      <a:shade val="82353"/>
                      <a:invGamma/>
                    </a:schemeClr>
                  </a:gs>
                  <a:gs pos="100000">
                    <a:schemeClr val="accent2"/>
                  </a:gs>
                </a:gsLst>
                <a:lin ang="5400000" scaled="1"/>
              </a:gradFill>
              <a:ln w="25400">
                <a:solidFill>
                  <a:srgbClr val="FEFFFF"/>
                </a:solidFill>
                <a:round/>
                <a:headEnd/>
                <a:tailEnd/>
              </a:ln>
              <a:effectLst>
                <a:outerShdw dist="53882" dir="2700000" algn="ctr" rotWithShape="0">
                  <a:srgbClr val="000000">
                    <a:alpha val="50000"/>
                  </a:srgbClr>
                </a:outerShdw>
              </a:effectLst>
            </p:spPr>
            <p:txBody>
              <a:bodyPr wrap="none" anchor="ctr"/>
              <a:lstStyle/>
              <a:p>
                <a:endParaRPr lang="en-US" u="none"/>
              </a:p>
            </p:txBody>
          </p:sp>
          <p:sp>
            <p:nvSpPr>
              <p:cNvPr id="10" name="AutoShape 4"/>
              <p:cNvSpPr>
                <a:spLocks noChangeArrowheads="1"/>
              </p:cNvSpPr>
              <p:nvPr/>
            </p:nvSpPr>
            <p:spPr bwMode="gray">
              <a:xfrm>
                <a:off x="6908800" y="4491038"/>
                <a:ext cx="4936067" cy="1066800"/>
              </a:xfrm>
              <a:prstGeom prst="roundRect">
                <a:avLst>
                  <a:gd name="adj" fmla="val 11921"/>
                </a:avLst>
              </a:prstGeom>
              <a:gradFill rotWithShape="1">
                <a:gsLst>
                  <a:gs pos="0">
                    <a:schemeClr val="folHlink">
                      <a:gamma/>
                      <a:shade val="82353"/>
                      <a:invGamma/>
                    </a:schemeClr>
                  </a:gs>
                  <a:gs pos="100000">
                    <a:schemeClr val="folHlink"/>
                  </a:gs>
                </a:gsLst>
                <a:lin ang="5400000" scaled="1"/>
              </a:gradFill>
              <a:ln w="25400">
                <a:solidFill>
                  <a:srgbClr val="FEFFFF"/>
                </a:solidFill>
                <a:round/>
                <a:headEnd/>
                <a:tailEnd/>
              </a:ln>
              <a:effectLst>
                <a:outerShdw dist="53882" dir="2700000" algn="ctr" rotWithShape="0">
                  <a:srgbClr val="000000">
                    <a:alpha val="50000"/>
                  </a:srgbClr>
                </a:outerShdw>
              </a:effectLst>
            </p:spPr>
            <p:txBody>
              <a:bodyPr wrap="none" anchor="ctr"/>
              <a:lstStyle/>
              <a:p>
                <a:endParaRPr lang="en-US" u="none"/>
              </a:p>
            </p:txBody>
          </p:sp>
          <p:pic>
            <p:nvPicPr>
              <p:cNvPr id="11" name="Picture 5" descr="Picture4"/>
              <p:cNvPicPr>
                <a:picLocks noChangeAspect="1" noChangeArrowheads="1"/>
              </p:cNvPicPr>
              <p:nvPr/>
            </p:nvPicPr>
            <p:blipFill>
              <a:blip r:embed="rId2" cstate="print"/>
              <a:srcRect/>
              <a:stretch>
                <a:fillRect/>
              </a:stretch>
            </p:blipFill>
            <p:spPr bwMode="auto">
              <a:xfrm>
                <a:off x="6989234" y="1689100"/>
                <a:ext cx="1056217" cy="673100"/>
              </a:xfrm>
              <a:prstGeom prst="rect">
                <a:avLst/>
              </a:prstGeom>
              <a:noFill/>
              <a:ln w="9525">
                <a:noFill/>
                <a:miter lim="800000"/>
                <a:headEnd/>
                <a:tailEnd/>
              </a:ln>
            </p:spPr>
          </p:pic>
          <p:pic>
            <p:nvPicPr>
              <p:cNvPr id="12" name="Picture 6" descr="Picture4"/>
              <p:cNvPicPr>
                <a:picLocks noChangeAspect="1" noChangeArrowheads="1"/>
              </p:cNvPicPr>
              <p:nvPr/>
            </p:nvPicPr>
            <p:blipFill>
              <a:blip r:embed="rId2" cstate="print"/>
              <a:srcRect/>
              <a:stretch>
                <a:fillRect/>
              </a:stretch>
            </p:blipFill>
            <p:spPr bwMode="auto">
              <a:xfrm>
                <a:off x="6963834" y="3086100"/>
                <a:ext cx="1058333" cy="673100"/>
              </a:xfrm>
              <a:prstGeom prst="rect">
                <a:avLst/>
              </a:prstGeom>
              <a:noFill/>
              <a:ln w="9525">
                <a:noFill/>
                <a:miter lim="800000"/>
                <a:headEnd/>
                <a:tailEnd/>
              </a:ln>
            </p:spPr>
          </p:pic>
          <p:pic>
            <p:nvPicPr>
              <p:cNvPr id="13" name="Picture 7" descr="Picture4"/>
              <p:cNvPicPr>
                <a:picLocks noChangeAspect="1" noChangeArrowheads="1"/>
              </p:cNvPicPr>
              <p:nvPr/>
            </p:nvPicPr>
            <p:blipFill>
              <a:blip r:embed="rId2" cstate="print"/>
              <a:srcRect/>
              <a:stretch>
                <a:fillRect/>
              </a:stretch>
            </p:blipFill>
            <p:spPr bwMode="auto">
              <a:xfrm>
                <a:off x="6982884" y="4538663"/>
                <a:ext cx="1056216" cy="673100"/>
              </a:xfrm>
              <a:prstGeom prst="rect">
                <a:avLst/>
              </a:prstGeom>
              <a:noFill/>
              <a:ln w="9525">
                <a:noFill/>
                <a:miter lim="800000"/>
                <a:headEnd/>
                <a:tailEnd/>
              </a:ln>
            </p:spPr>
          </p:pic>
          <p:sp>
            <p:nvSpPr>
              <p:cNvPr id="14" name="Rectangle 38"/>
              <p:cNvSpPr>
                <a:spLocks noChangeArrowheads="1"/>
              </p:cNvSpPr>
              <p:nvPr/>
            </p:nvSpPr>
            <p:spPr bwMode="white">
              <a:xfrm>
                <a:off x="6927851" y="2971801"/>
                <a:ext cx="4978400" cy="1569660"/>
              </a:xfrm>
              <a:prstGeom prst="rect">
                <a:avLst/>
              </a:prstGeom>
              <a:noFill/>
              <a:ln w="9525">
                <a:noFill/>
                <a:miter lim="800000"/>
                <a:headEnd/>
                <a:tailEnd/>
              </a:ln>
            </p:spPr>
            <p:txBody>
              <a:bodyPr>
                <a:spAutoFit/>
              </a:bodyPr>
              <a:lstStyle/>
              <a:p>
                <a:r>
                  <a:rPr lang="vi-VN" sz="2400" dirty="0" smtClean="0"/>
                  <a:t>5.3.2</a:t>
                </a:r>
                <a:r>
                  <a:rPr lang="vi-VN" sz="2400" dirty="0" smtClean="0"/>
                  <a:t>. Xây dựng khối đoàn kết toàn dân tộc trên nền tảng liên minh công - nông - trí dưới sự lãnh đạo của Đảng</a:t>
                </a:r>
                <a:endParaRPr lang="en-US" sz="2400" dirty="0" smtClean="0"/>
              </a:p>
            </p:txBody>
          </p:sp>
          <p:sp>
            <p:nvSpPr>
              <p:cNvPr id="15" name="Rectangle 39"/>
              <p:cNvSpPr>
                <a:spLocks noChangeArrowheads="1"/>
              </p:cNvSpPr>
              <p:nvPr/>
            </p:nvSpPr>
            <p:spPr bwMode="white">
              <a:xfrm>
                <a:off x="7080251" y="1600201"/>
                <a:ext cx="4775200" cy="1938992"/>
              </a:xfrm>
              <a:prstGeom prst="rect">
                <a:avLst/>
              </a:prstGeom>
              <a:noFill/>
              <a:ln w="9525">
                <a:noFill/>
                <a:miter lim="800000"/>
                <a:headEnd/>
                <a:tailEnd/>
              </a:ln>
            </p:spPr>
            <p:txBody>
              <a:bodyPr>
                <a:spAutoFit/>
              </a:bodyPr>
              <a:lstStyle/>
              <a:p>
                <a:r>
                  <a:rPr lang="vi-VN" sz="2400" dirty="0" smtClean="0"/>
                  <a:t>5.3.1. Quán triệt tư tưởng Hồ Chí Minh về đoàn kết toàn dân tộc và đoàn kết quốc tế trong hoạch định chủ trương, đường lối của Đảng</a:t>
                </a:r>
                <a:endParaRPr lang="en-US" sz="2400" dirty="0" smtClean="0"/>
              </a:p>
            </p:txBody>
          </p:sp>
          <p:sp>
            <p:nvSpPr>
              <p:cNvPr id="16" name="Rectangle 40"/>
              <p:cNvSpPr>
                <a:spLocks noChangeArrowheads="1"/>
              </p:cNvSpPr>
              <p:nvPr/>
            </p:nvSpPr>
            <p:spPr bwMode="white">
              <a:xfrm>
                <a:off x="7080251" y="4583114"/>
                <a:ext cx="4567767" cy="1200329"/>
              </a:xfrm>
              <a:prstGeom prst="rect">
                <a:avLst/>
              </a:prstGeom>
              <a:noFill/>
              <a:ln w="9525">
                <a:noFill/>
                <a:miter lim="800000"/>
                <a:headEnd/>
                <a:tailEnd/>
              </a:ln>
            </p:spPr>
            <p:txBody>
              <a:bodyPr>
                <a:spAutoFit/>
              </a:bodyPr>
              <a:lstStyle/>
              <a:p>
                <a:r>
                  <a:rPr lang="vi-VN" sz="2400" dirty="0" smtClean="0"/>
                  <a:t>5.3.3. Đoàn kết toàn dân tộc phải kết hợp với đoàn kết quốc tế</a:t>
                </a:r>
                <a:endParaRPr lang="en-US" sz="3600" dirty="0" smtClean="0">
                  <a:latin typeface="Arial" pitchFamily="34" charset="0"/>
                  <a:cs typeface="Arial" pitchFamily="34" charset="0"/>
                </a:endParaRPr>
              </a:p>
            </p:txBody>
          </p:sp>
          <p:sp>
            <p:nvSpPr>
              <p:cNvPr id="17" name="Freeform 43"/>
              <p:cNvSpPr>
                <a:spLocks/>
              </p:cNvSpPr>
              <p:nvPr/>
            </p:nvSpPr>
            <p:spPr bwMode="invGray">
              <a:xfrm rot="-5400000">
                <a:off x="5319978" y="4336786"/>
                <a:ext cx="1624012" cy="1291167"/>
              </a:xfrm>
              <a:custGeom>
                <a:avLst/>
                <a:gdLst>
                  <a:gd name="T0" fmla="*/ 0 w 735"/>
                  <a:gd name="T1" fmla="*/ 0 h 532"/>
                  <a:gd name="T2" fmla="*/ 2147483647 w 735"/>
                  <a:gd name="T3" fmla="*/ 2147483647 h 532"/>
                  <a:gd name="T4" fmla="*/ 2147483647 w 735"/>
                  <a:gd name="T5" fmla="*/ 2147483647 h 532"/>
                  <a:gd name="T6" fmla="*/ 2147483647 w 735"/>
                  <a:gd name="T7" fmla="*/ 2147483647 h 532"/>
                  <a:gd name="T8" fmla="*/ 2147483647 w 735"/>
                  <a:gd name="T9" fmla="*/ 2147483647 h 532"/>
                  <a:gd name="T10" fmla="*/ 2147483647 w 735"/>
                  <a:gd name="T11" fmla="*/ 2147483647 h 532"/>
                  <a:gd name="T12" fmla="*/ 2147483647 w 735"/>
                  <a:gd name="T13" fmla="*/ 2147483647 h 532"/>
                  <a:gd name="T14" fmla="*/ 2147483647 w 735"/>
                  <a:gd name="T15" fmla="*/ 2147483647 h 532"/>
                  <a:gd name="T16" fmla="*/ 2147483647 w 735"/>
                  <a:gd name="T17" fmla="*/ 2147483647 h 532"/>
                  <a:gd name="T18" fmla="*/ 2147483647 w 735"/>
                  <a:gd name="T19" fmla="*/ 2147483647 h 532"/>
                  <a:gd name="T20" fmla="*/ 2147483647 w 735"/>
                  <a:gd name="T21" fmla="*/ 2147483647 h 532"/>
                  <a:gd name="T22" fmla="*/ 2147483647 w 735"/>
                  <a:gd name="T23" fmla="*/ 2147483647 h 532"/>
                  <a:gd name="T24" fmla="*/ 2147483647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rgbClr val="00B0F0">
                  <a:alpha val="50195"/>
                </a:srgbClr>
              </a:solidFill>
              <a:ln w="9525" cap="flat" cmpd="sng">
                <a:noFill/>
                <a:prstDash val="solid"/>
                <a:round/>
                <a:headEnd type="none" w="med" len="med"/>
                <a:tailEnd type="none" w="med" len="med"/>
              </a:ln>
            </p:spPr>
            <p:txBody>
              <a:bodyPr wrap="none" anchor="ctr"/>
              <a:lstStyle/>
              <a:p>
                <a:endParaRPr lang="en-US"/>
              </a:p>
            </p:txBody>
          </p:sp>
          <p:sp>
            <p:nvSpPr>
              <p:cNvPr id="18" name="Freeform 44"/>
              <p:cNvSpPr>
                <a:spLocks/>
              </p:cNvSpPr>
              <p:nvPr/>
            </p:nvSpPr>
            <p:spPr bwMode="invGray">
              <a:xfrm rot="-5400000">
                <a:off x="5857347" y="2967568"/>
                <a:ext cx="314325" cy="1462617"/>
              </a:xfrm>
              <a:custGeom>
                <a:avLst/>
                <a:gdLst>
                  <a:gd name="T0" fmla="*/ 2147483647 w 142"/>
                  <a:gd name="T1" fmla="*/ 2147483647 h 604"/>
                  <a:gd name="T2" fmla="*/ 2147483647 w 142"/>
                  <a:gd name="T3" fmla="*/ 2147483647 h 604"/>
                  <a:gd name="T4" fmla="*/ 0 w 142"/>
                  <a:gd name="T5" fmla="*/ 2147483647 h 604"/>
                  <a:gd name="T6" fmla="*/ 2147483647 w 142"/>
                  <a:gd name="T7" fmla="*/ 2147483647 h 604"/>
                  <a:gd name="T8" fmla="*/ 2147483647 w 142"/>
                  <a:gd name="T9" fmla="*/ 2147483647 h 604"/>
                  <a:gd name="T10" fmla="*/ 2147483647 w 142"/>
                  <a:gd name="T11" fmla="*/ 2147483647 h 604"/>
                  <a:gd name="T12" fmla="*/ 2147483647 w 142"/>
                  <a:gd name="T13" fmla="*/ 0 h 604"/>
                  <a:gd name="T14" fmla="*/ 2147483647 w 142"/>
                  <a:gd name="T15" fmla="*/ 2147483647 h 604"/>
                  <a:gd name="T16" fmla="*/ 0 60000 65536"/>
                  <a:gd name="T17" fmla="*/ 0 60000 65536"/>
                  <a:gd name="T18" fmla="*/ 0 60000 65536"/>
                  <a:gd name="T19" fmla="*/ 0 60000 65536"/>
                  <a:gd name="T20" fmla="*/ 0 60000 65536"/>
                  <a:gd name="T21" fmla="*/ 0 60000 65536"/>
                  <a:gd name="T22" fmla="*/ 0 60000 65536"/>
                  <a:gd name="T23" fmla="*/ 0 60000 65536"/>
                  <a:gd name="T24" fmla="*/ 0 w 142"/>
                  <a:gd name="T25" fmla="*/ 0 h 604"/>
                  <a:gd name="T26" fmla="*/ 142 w 142"/>
                  <a:gd name="T27" fmla="*/ 604 h 6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00B0F0">
                  <a:alpha val="50195"/>
                </a:srgbClr>
              </a:solidFill>
              <a:ln w="9525" cap="flat" cmpd="sng">
                <a:noFill/>
                <a:prstDash val="solid"/>
                <a:round/>
                <a:headEnd type="none" w="med" len="med"/>
                <a:tailEnd type="none" w="med" len="med"/>
              </a:ln>
            </p:spPr>
            <p:txBody>
              <a:bodyPr wrap="none" anchor="ctr"/>
              <a:lstStyle/>
              <a:p>
                <a:endParaRPr lang="en-US"/>
              </a:p>
            </p:txBody>
          </p:sp>
          <p:sp>
            <p:nvSpPr>
              <p:cNvPr id="19" name="Freeform 45"/>
              <p:cNvSpPr>
                <a:spLocks/>
              </p:cNvSpPr>
              <p:nvPr/>
            </p:nvSpPr>
            <p:spPr bwMode="invGray">
              <a:xfrm rot="16200000" flipH="1">
                <a:off x="5267062" y="1772974"/>
                <a:ext cx="1624013" cy="1291167"/>
              </a:xfrm>
              <a:custGeom>
                <a:avLst/>
                <a:gdLst>
                  <a:gd name="T0" fmla="*/ 0 w 735"/>
                  <a:gd name="T1" fmla="*/ 0 h 532"/>
                  <a:gd name="T2" fmla="*/ 2147483647 w 735"/>
                  <a:gd name="T3" fmla="*/ 2147483647 h 532"/>
                  <a:gd name="T4" fmla="*/ 2147483647 w 735"/>
                  <a:gd name="T5" fmla="*/ 2147483647 h 532"/>
                  <a:gd name="T6" fmla="*/ 2147483647 w 735"/>
                  <a:gd name="T7" fmla="*/ 2147483647 h 532"/>
                  <a:gd name="T8" fmla="*/ 2147483647 w 735"/>
                  <a:gd name="T9" fmla="*/ 2147483647 h 532"/>
                  <a:gd name="T10" fmla="*/ 2147483647 w 735"/>
                  <a:gd name="T11" fmla="*/ 2147483647 h 532"/>
                  <a:gd name="T12" fmla="*/ 2147483647 w 735"/>
                  <a:gd name="T13" fmla="*/ 2147483647 h 532"/>
                  <a:gd name="T14" fmla="*/ 2147483647 w 735"/>
                  <a:gd name="T15" fmla="*/ 2147483647 h 532"/>
                  <a:gd name="T16" fmla="*/ 2147483647 w 735"/>
                  <a:gd name="T17" fmla="*/ 2147483647 h 532"/>
                  <a:gd name="T18" fmla="*/ 2147483647 w 735"/>
                  <a:gd name="T19" fmla="*/ 2147483647 h 532"/>
                  <a:gd name="T20" fmla="*/ 2147483647 w 735"/>
                  <a:gd name="T21" fmla="*/ 2147483647 h 532"/>
                  <a:gd name="T22" fmla="*/ 2147483647 w 735"/>
                  <a:gd name="T23" fmla="*/ 2147483647 h 532"/>
                  <a:gd name="T24" fmla="*/ 2147483647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rgbClr val="00B0F0">
                  <a:alpha val="50195"/>
                </a:srgbClr>
              </a:solidFill>
              <a:ln w="9525" cap="flat" cmpd="sng">
                <a:noFill/>
                <a:prstDash val="solid"/>
                <a:round/>
                <a:headEnd type="none" w="med" len="med"/>
                <a:tailEnd type="none" w="med" len="med"/>
              </a:ln>
            </p:spPr>
            <p:txBody>
              <a:bodyPr wrap="none" anchor="ctr"/>
              <a:lstStyle/>
              <a:p>
                <a:endParaRPr lang="en-US"/>
              </a:p>
            </p:txBody>
          </p:sp>
        </p:grpSp>
        <p:sp>
          <p:nvSpPr>
            <p:cNvPr id="20" name="Rectangle 19"/>
            <p:cNvSpPr/>
            <p:nvPr/>
          </p:nvSpPr>
          <p:spPr>
            <a:xfrm>
              <a:off x="630621" y="1513492"/>
              <a:ext cx="1902372" cy="4929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err="1" smtClean="0">
                  <a:latin typeface="Times New Roman" pitchFamily="18" charset="0"/>
                  <a:cs typeface="Times New Roman" pitchFamily="18" charset="0"/>
                </a:rPr>
                <a:t>Vận</a:t>
              </a:r>
              <a:r>
                <a:rPr lang="en-US" sz="4400" dirty="0" smtClean="0">
                  <a:latin typeface="Times New Roman" pitchFamily="18" charset="0"/>
                  <a:cs typeface="Times New Roman" pitchFamily="18" charset="0"/>
                </a:rPr>
                <a:t> </a:t>
              </a:r>
              <a:r>
                <a:rPr lang="en-US" sz="4400" dirty="0" err="1" smtClean="0">
                  <a:latin typeface="Times New Roman" pitchFamily="18" charset="0"/>
                  <a:cs typeface="Times New Roman" pitchFamily="18" charset="0"/>
                </a:rPr>
                <a:t>dụng</a:t>
              </a:r>
              <a:r>
                <a:rPr lang="en-US" sz="4400" dirty="0" smtClean="0">
                  <a:latin typeface="Times New Roman" pitchFamily="18" charset="0"/>
                  <a:cs typeface="Times New Roman" pitchFamily="18" charset="0"/>
                </a:rPr>
                <a:t> </a:t>
              </a:r>
              <a:r>
                <a:rPr lang="en-US" sz="4400" dirty="0" err="1" smtClean="0">
                  <a:latin typeface="Times New Roman" pitchFamily="18" charset="0"/>
                  <a:cs typeface="Times New Roman" pitchFamily="18" charset="0"/>
                </a:rPr>
                <a:t>tư</a:t>
              </a:r>
              <a:r>
                <a:rPr lang="en-US" sz="4400" dirty="0" smtClean="0">
                  <a:latin typeface="Times New Roman" pitchFamily="18" charset="0"/>
                  <a:cs typeface="Times New Roman" pitchFamily="18" charset="0"/>
                </a:rPr>
                <a:t> </a:t>
              </a:r>
              <a:r>
                <a:rPr lang="en-US" sz="4400" dirty="0" err="1" smtClean="0">
                  <a:latin typeface="Times New Roman" pitchFamily="18" charset="0"/>
                  <a:cs typeface="Times New Roman" pitchFamily="18" charset="0"/>
                </a:rPr>
                <a:t>tưởng</a:t>
              </a:r>
              <a:r>
                <a:rPr lang="en-US" sz="4400" dirty="0" smtClean="0">
                  <a:latin typeface="Times New Roman" pitchFamily="18" charset="0"/>
                  <a:cs typeface="Times New Roman" pitchFamily="18" charset="0"/>
                </a:rPr>
                <a:t> </a:t>
              </a:r>
              <a:r>
                <a:rPr lang="en-US" sz="4400" dirty="0" err="1" smtClean="0">
                  <a:latin typeface="Times New Roman" pitchFamily="18" charset="0"/>
                  <a:cs typeface="Times New Roman" pitchFamily="18" charset="0"/>
                </a:rPr>
                <a:t>Hồ</a:t>
              </a:r>
              <a:r>
                <a:rPr lang="en-US" sz="4400" dirty="0" smtClean="0">
                  <a:latin typeface="Times New Roman" pitchFamily="18" charset="0"/>
                  <a:cs typeface="Times New Roman" pitchFamily="18" charset="0"/>
                </a:rPr>
                <a:t> </a:t>
              </a:r>
              <a:r>
                <a:rPr lang="en-US" sz="4400" dirty="0" err="1" smtClean="0">
                  <a:latin typeface="Times New Roman" pitchFamily="18" charset="0"/>
                  <a:cs typeface="Times New Roman" pitchFamily="18" charset="0"/>
                </a:rPr>
                <a:t>Chí</a:t>
              </a:r>
              <a:r>
                <a:rPr lang="en-US" sz="4400" dirty="0" smtClean="0">
                  <a:latin typeface="Times New Roman" pitchFamily="18" charset="0"/>
                  <a:cs typeface="Times New Roman" pitchFamily="18" charset="0"/>
                </a:rPr>
                <a:t> Minh</a:t>
              </a:r>
              <a:endParaRPr lang="en-US" sz="4400" dirty="0">
                <a:latin typeface="Times New Roman" pitchFamily="18" charset="0"/>
                <a:cs typeface="Times New Roman" pitchFamily="18"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 Box 57"/>
          <p:cNvSpPr txBox="1">
            <a:spLocks noChangeArrowheads="1"/>
          </p:cNvSpPr>
          <p:nvPr/>
        </p:nvSpPr>
        <p:spPr bwMode="auto">
          <a:xfrm>
            <a:off x="527110" y="1494417"/>
            <a:ext cx="8885817" cy="461963"/>
          </a:xfrm>
          <a:prstGeom prst="rect">
            <a:avLst/>
          </a:prstGeom>
          <a:noFill/>
          <a:ln w="9525">
            <a:noFill/>
            <a:miter lim="800000"/>
            <a:headEnd/>
            <a:tailEnd/>
          </a:ln>
        </p:spPr>
        <p:txBody>
          <a:bodyPr wrap="square">
            <a:spAutoFit/>
          </a:bodyPr>
          <a:lstStyle/>
          <a:p>
            <a:pPr marL="342900" indent="-342900" algn="just">
              <a:spcBef>
                <a:spcPts val="600"/>
              </a:spcBef>
              <a:spcAft>
                <a:spcPts val="600"/>
              </a:spcAft>
            </a:pPr>
            <a:r>
              <a:rPr lang="en-US" sz="2400" b="1" u="none" dirty="0" smtClean="0">
                <a:solidFill>
                  <a:schemeClr val="accent1"/>
                </a:solidFill>
                <a:latin typeface="Times New Roman" pitchFamily="18" charset="0"/>
                <a:cs typeface="Times New Roman" pitchFamily="18" charset="0"/>
              </a:rPr>
              <a:t>5.1.1. </a:t>
            </a:r>
            <a:r>
              <a:rPr lang="en-US" sz="2400" b="1" u="none" dirty="0" err="1" smtClean="0">
                <a:solidFill>
                  <a:schemeClr val="accent1"/>
                </a:solidFill>
                <a:latin typeface="Times New Roman" pitchFamily="18" charset="0"/>
                <a:cs typeface="Times New Roman" pitchFamily="18" charset="0"/>
              </a:rPr>
              <a:t>Vai</a:t>
            </a:r>
            <a:r>
              <a:rPr lang="en-US" sz="2400" b="1" u="none" dirty="0" smtClean="0">
                <a:solidFill>
                  <a:schemeClr val="accent1"/>
                </a:solidFill>
                <a:latin typeface="Times New Roman" pitchFamily="18" charset="0"/>
                <a:cs typeface="Times New Roman" pitchFamily="18" charset="0"/>
              </a:rPr>
              <a:t> </a:t>
            </a:r>
            <a:r>
              <a:rPr lang="en-US" sz="2400" b="1" u="none" dirty="0" err="1">
                <a:solidFill>
                  <a:schemeClr val="accent1"/>
                </a:solidFill>
                <a:latin typeface="Times New Roman" pitchFamily="18" charset="0"/>
                <a:cs typeface="Times New Roman" pitchFamily="18" charset="0"/>
              </a:rPr>
              <a:t>trò</a:t>
            </a:r>
            <a:r>
              <a:rPr lang="en-US" sz="2400" b="1" u="none" dirty="0">
                <a:solidFill>
                  <a:schemeClr val="accent1"/>
                </a:solidFill>
                <a:latin typeface="Times New Roman" pitchFamily="18" charset="0"/>
                <a:cs typeface="Times New Roman" pitchFamily="18" charset="0"/>
              </a:rPr>
              <a:t> </a:t>
            </a:r>
            <a:r>
              <a:rPr lang="en-US" sz="2400" b="1" u="none" dirty="0" err="1">
                <a:solidFill>
                  <a:schemeClr val="accent1"/>
                </a:solidFill>
                <a:latin typeface="Times New Roman" pitchFamily="18" charset="0"/>
                <a:cs typeface="Times New Roman" pitchFamily="18" charset="0"/>
              </a:rPr>
              <a:t>của</a:t>
            </a:r>
            <a:r>
              <a:rPr lang="en-US" sz="2400" b="1" u="none" dirty="0">
                <a:solidFill>
                  <a:schemeClr val="accent1"/>
                </a:solidFill>
                <a:latin typeface="Times New Roman" pitchFamily="18" charset="0"/>
                <a:cs typeface="Times New Roman" pitchFamily="18" charset="0"/>
              </a:rPr>
              <a:t> </a:t>
            </a:r>
            <a:r>
              <a:rPr lang="en-US" sz="2400" b="1" u="none" dirty="0" err="1">
                <a:solidFill>
                  <a:schemeClr val="accent1"/>
                </a:solidFill>
                <a:latin typeface="Times New Roman" pitchFamily="18" charset="0"/>
                <a:cs typeface="Times New Roman" pitchFamily="18" charset="0"/>
              </a:rPr>
              <a:t>đại</a:t>
            </a:r>
            <a:r>
              <a:rPr lang="en-US" sz="2400" b="1" u="none" dirty="0">
                <a:solidFill>
                  <a:schemeClr val="accent1"/>
                </a:solidFill>
                <a:latin typeface="Times New Roman" pitchFamily="18" charset="0"/>
                <a:cs typeface="Times New Roman" pitchFamily="18" charset="0"/>
              </a:rPr>
              <a:t> </a:t>
            </a:r>
            <a:r>
              <a:rPr lang="en-US" sz="2400" b="1" u="none" dirty="0" err="1">
                <a:solidFill>
                  <a:schemeClr val="accent1"/>
                </a:solidFill>
                <a:latin typeface="Times New Roman" pitchFamily="18" charset="0"/>
                <a:cs typeface="Times New Roman" pitchFamily="18" charset="0"/>
              </a:rPr>
              <a:t>đoàn</a:t>
            </a:r>
            <a:r>
              <a:rPr lang="en-US" sz="2400" b="1" u="none" dirty="0">
                <a:solidFill>
                  <a:schemeClr val="accent1"/>
                </a:solidFill>
                <a:latin typeface="Times New Roman" pitchFamily="18" charset="0"/>
                <a:cs typeface="Times New Roman" pitchFamily="18" charset="0"/>
              </a:rPr>
              <a:t> </a:t>
            </a:r>
            <a:r>
              <a:rPr lang="en-US" sz="2400" b="1" u="none" dirty="0" err="1">
                <a:solidFill>
                  <a:schemeClr val="accent1"/>
                </a:solidFill>
                <a:latin typeface="Times New Roman" pitchFamily="18" charset="0"/>
                <a:cs typeface="Times New Roman" pitchFamily="18" charset="0"/>
              </a:rPr>
              <a:t>kết</a:t>
            </a:r>
            <a:r>
              <a:rPr lang="en-US" sz="2400" b="1" u="none" dirty="0">
                <a:solidFill>
                  <a:schemeClr val="accent1"/>
                </a:solidFill>
                <a:latin typeface="Times New Roman" pitchFamily="18" charset="0"/>
                <a:cs typeface="Times New Roman" pitchFamily="18" charset="0"/>
              </a:rPr>
              <a:t> </a:t>
            </a:r>
            <a:r>
              <a:rPr lang="en-US" sz="2400" b="1" u="none" dirty="0" err="1">
                <a:solidFill>
                  <a:schemeClr val="accent1"/>
                </a:solidFill>
                <a:latin typeface="Times New Roman" pitchFamily="18" charset="0"/>
                <a:cs typeface="Times New Roman" pitchFamily="18" charset="0"/>
              </a:rPr>
              <a:t>dân</a:t>
            </a:r>
            <a:r>
              <a:rPr lang="en-US" sz="2400" b="1" u="none" dirty="0">
                <a:solidFill>
                  <a:schemeClr val="accent1"/>
                </a:solidFill>
                <a:latin typeface="Times New Roman" pitchFamily="18" charset="0"/>
                <a:cs typeface="Times New Roman" pitchFamily="18" charset="0"/>
              </a:rPr>
              <a:t> </a:t>
            </a:r>
            <a:r>
              <a:rPr lang="en-US" sz="2400" b="1" u="none" dirty="0" err="1" smtClean="0">
                <a:solidFill>
                  <a:schemeClr val="accent1"/>
                </a:solidFill>
                <a:latin typeface="Times New Roman" pitchFamily="18" charset="0"/>
                <a:cs typeface="Times New Roman" pitchFamily="18" charset="0"/>
              </a:rPr>
              <a:t>tộc</a:t>
            </a:r>
            <a:endParaRPr lang="en-US" sz="2400" b="1" u="none" dirty="0">
              <a:solidFill>
                <a:schemeClr val="accent1"/>
              </a:solidFill>
              <a:latin typeface="Times New Roman" pitchFamily="18" charset="0"/>
              <a:cs typeface="Times New Roman" pitchFamily="18" charset="0"/>
            </a:endParaRPr>
          </a:p>
        </p:txBody>
      </p:sp>
      <p:grpSp>
        <p:nvGrpSpPr>
          <p:cNvPr id="29" name="Group 28"/>
          <p:cNvGrpSpPr/>
          <p:nvPr/>
        </p:nvGrpSpPr>
        <p:grpSpPr>
          <a:xfrm>
            <a:off x="742278" y="2490788"/>
            <a:ext cx="10738522" cy="3224212"/>
            <a:chOff x="2133600" y="2490788"/>
            <a:chExt cx="9347200" cy="3224212"/>
          </a:xfrm>
        </p:grpSpPr>
        <p:sp>
          <p:nvSpPr>
            <p:cNvPr id="20" name="Rectangle 2"/>
            <p:cNvSpPr>
              <a:spLocks noChangeArrowheads="1"/>
            </p:cNvSpPr>
            <p:nvPr/>
          </p:nvSpPr>
          <p:spPr bwMode="gray">
            <a:xfrm>
              <a:off x="6817784" y="4006850"/>
              <a:ext cx="4663016" cy="1555750"/>
            </a:xfrm>
            <a:prstGeom prst="rect">
              <a:avLst/>
            </a:prstGeom>
            <a:solidFill>
              <a:srgbClr val="BEA254"/>
            </a:solidFill>
            <a:ln w="9525" algn="ctr">
              <a:noFill/>
              <a:miter lim="800000"/>
              <a:headEnd/>
              <a:tailEnd/>
            </a:ln>
            <a:effectLst/>
          </p:spPr>
          <p:txBody>
            <a:bodyPr wrap="none" anchor="ctr"/>
            <a:lstStyle/>
            <a:p>
              <a:endParaRPr lang="en-US" b="0" u="none">
                <a:solidFill>
                  <a:srgbClr val="000000"/>
                </a:solidFill>
              </a:endParaRPr>
            </a:p>
          </p:txBody>
        </p:sp>
        <p:sp>
          <p:nvSpPr>
            <p:cNvPr id="21" name="Rectangle 6"/>
            <p:cNvSpPr>
              <a:spLocks noChangeArrowheads="1"/>
            </p:cNvSpPr>
            <p:nvPr/>
          </p:nvSpPr>
          <p:spPr bwMode="gray">
            <a:xfrm>
              <a:off x="2133600" y="4159250"/>
              <a:ext cx="4529667" cy="1555750"/>
            </a:xfrm>
            <a:prstGeom prst="rect">
              <a:avLst/>
            </a:prstGeom>
            <a:solidFill>
              <a:srgbClr val="BEA254"/>
            </a:solidFill>
            <a:ln w="9525" algn="ctr">
              <a:noFill/>
              <a:miter lim="800000"/>
              <a:headEnd/>
              <a:tailEnd/>
            </a:ln>
            <a:effectLst/>
            <a:scene3d>
              <a:camera prst="legacyObliqueTopRight"/>
              <a:lightRig rig="legacyFlat3" dir="b"/>
            </a:scene3d>
            <a:sp3d extrusionH="430200" prstMaterial="legacyMatte">
              <a:bevelT w="13500" h="13500" prst="angle"/>
              <a:bevelB w="13500" h="13500" prst="angle"/>
              <a:extrusionClr>
                <a:srgbClr val="BEA254"/>
              </a:extrusionClr>
            </a:sp3d>
          </p:spPr>
          <p:txBody>
            <a:bodyPr wrap="none" anchor="ctr">
              <a:flatTx/>
            </a:bodyPr>
            <a:lstStyle/>
            <a:p>
              <a:endParaRPr lang="en-US" b="0" u="none">
                <a:solidFill>
                  <a:srgbClr val="000000"/>
                </a:solidFill>
              </a:endParaRPr>
            </a:p>
          </p:txBody>
        </p:sp>
        <p:sp>
          <p:nvSpPr>
            <p:cNvPr id="31" name="Rectangle 16"/>
            <p:cNvSpPr>
              <a:spLocks noChangeArrowheads="1"/>
            </p:cNvSpPr>
            <p:nvPr/>
          </p:nvSpPr>
          <p:spPr bwMode="white">
            <a:xfrm>
              <a:off x="7010400" y="4311651"/>
              <a:ext cx="4470400" cy="646331"/>
            </a:xfrm>
            <a:prstGeom prst="rect">
              <a:avLst/>
            </a:prstGeom>
            <a:noFill/>
            <a:ln w="9525" algn="ctr">
              <a:noFill/>
              <a:miter lim="800000"/>
              <a:headEnd/>
              <a:tailEnd/>
            </a:ln>
            <a:effectLst/>
          </p:spPr>
          <p:txBody>
            <a:bodyPr>
              <a:spAutoFit/>
            </a:bodyPr>
            <a:lstStyle/>
            <a:p>
              <a:pPr algn="just"/>
              <a:r>
                <a:rPr lang="en-US" i="1" u="none">
                  <a:solidFill>
                    <a:schemeClr val="bg1"/>
                  </a:solidFill>
                  <a:latin typeface="Times New Roman" pitchFamily="18" charset="0"/>
                  <a:cs typeface="Times New Roman" pitchFamily="18" charset="0"/>
                </a:rPr>
                <a:t>Đoàn kết, đoàn kết, đại đoàn kết</a:t>
              </a:r>
            </a:p>
            <a:p>
              <a:pPr algn="just"/>
              <a:r>
                <a:rPr lang="en-US" i="1" u="none">
                  <a:solidFill>
                    <a:schemeClr val="bg1"/>
                  </a:solidFill>
                  <a:latin typeface="Times New Roman" pitchFamily="18" charset="0"/>
                  <a:cs typeface="Times New Roman" pitchFamily="18" charset="0"/>
                </a:rPr>
                <a:t>Thành công, thành công, đại thành công</a:t>
              </a:r>
            </a:p>
          </p:txBody>
        </p:sp>
        <p:sp>
          <p:nvSpPr>
            <p:cNvPr id="32" name="Rectangle 20"/>
            <p:cNvSpPr>
              <a:spLocks noChangeArrowheads="1"/>
            </p:cNvSpPr>
            <p:nvPr/>
          </p:nvSpPr>
          <p:spPr bwMode="gray">
            <a:xfrm>
              <a:off x="6817784" y="2490788"/>
              <a:ext cx="4663016" cy="1555750"/>
            </a:xfrm>
            <a:prstGeom prst="rect">
              <a:avLst/>
            </a:prstGeom>
            <a:solidFill>
              <a:srgbClr val="538531"/>
            </a:solidFill>
            <a:ln w="9525" algn="ctr">
              <a:noFill/>
              <a:miter lim="800000"/>
              <a:headEnd/>
              <a:tailEnd/>
            </a:ln>
            <a:effectLst/>
          </p:spPr>
          <p:txBody>
            <a:bodyPr wrap="none" anchor="ctr"/>
            <a:lstStyle/>
            <a:p>
              <a:endParaRPr lang="en-US" b="0" u="none">
                <a:solidFill>
                  <a:srgbClr val="000000"/>
                </a:solidFill>
              </a:endParaRPr>
            </a:p>
          </p:txBody>
        </p:sp>
        <p:sp>
          <p:nvSpPr>
            <p:cNvPr id="33" name="Rectangle 21"/>
            <p:cNvSpPr>
              <a:spLocks noChangeArrowheads="1"/>
            </p:cNvSpPr>
            <p:nvPr/>
          </p:nvSpPr>
          <p:spPr bwMode="gray">
            <a:xfrm>
              <a:off x="2133600" y="2635250"/>
              <a:ext cx="4529667" cy="1555750"/>
            </a:xfrm>
            <a:prstGeom prst="rect">
              <a:avLst/>
            </a:prstGeom>
            <a:solidFill>
              <a:srgbClr val="538531"/>
            </a:solidFill>
            <a:ln w="9525" algn="ctr">
              <a:noFill/>
              <a:miter lim="800000"/>
              <a:headEnd/>
              <a:tailEnd/>
            </a:ln>
            <a:effectLst/>
            <a:scene3d>
              <a:camera prst="legacyObliqueTopRight"/>
              <a:lightRig rig="legacyFlat3" dir="b"/>
            </a:scene3d>
            <a:sp3d extrusionH="430200" prstMaterial="legacyMatte">
              <a:bevelT w="13500" h="13500" prst="angle"/>
              <a:bevelB w="13500" h="13500" prst="angle"/>
              <a:extrusionClr>
                <a:srgbClr val="538531"/>
              </a:extrusionClr>
            </a:sp3d>
          </p:spPr>
          <p:txBody>
            <a:bodyPr wrap="none" anchor="ctr">
              <a:flatTx/>
            </a:bodyPr>
            <a:lstStyle/>
            <a:p>
              <a:endParaRPr lang="en-US" b="0" u="none">
                <a:solidFill>
                  <a:srgbClr val="000000"/>
                </a:solidFill>
              </a:endParaRPr>
            </a:p>
          </p:txBody>
        </p:sp>
        <p:sp>
          <p:nvSpPr>
            <p:cNvPr id="17417" name="TextBox 35"/>
            <p:cNvSpPr txBox="1">
              <a:spLocks noChangeArrowheads="1"/>
            </p:cNvSpPr>
            <p:nvPr/>
          </p:nvSpPr>
          <p:spPr bwMode="auto">
            <a:xfrm>
              <a:off x="2235200" y="2667001"/>
              <a:ext cx="4165600" cy="1107996"/>
            </a:xfrm>
            <a:prstGeom prst="rect">
              <a:avLst/>
            </a:prstGeom>
            <a:noFill/>
            <a:ln w="9525">
              <a:noFill/>
              <a:miter lim="800000"/>
              <a:headEnd/>
              <a:tailEnd/>
            </a:ln>
          </p:spPr>
          <p:txBody>
            <a:bodyPr>
              <a:spAutoFit/>
            </a:bodyPr>
            <a:lstStyle/>
            <a:p>
              <a:pPr algn="just"/>
              <a:r>
                <a:rPr lang="en-US" sz="2200" dirty="0" smtClean="0">
                  <a:solidFill>
                    <a:schemeClr val="bg1"/>
                  </a:solidFill>
                  <a:latin typeface="Times New Roman" pitchFamily="18" charset="0"/>
                  <a:cs typeface="Times New Roman" pitchFamily="18" charset="0"/>
                </a:rPr>
                <a:t>a.</a:t>
              </a:r>
              <a:r>
                <a:rPr lang="en-US" sz="2200" u="none" dirty="0" smtClean="0">
                  <a:solidFill>
                    <a:schemeClr val="bg1"/>
                  </a:solidFill>
                  <a:latin typeface="Times New Roman" pitchFamily="18" charset="0"/>
                  <a:cs typeface="Times New Roman" pitchFamily="18" charset="0"/>
                </a:rPr>
                <a:t> </a:t>
              </a:r>
              <a:r>
                <a:rPr lang="en-US" sz="2200" u="none" dirty="0" err="1">
                  <a:solidFill>
                    <a:schemeClr val="bg1"/>
                  </a:solidFill>
                  <a:latin typeface="Times New Roman" pitchFamily="18" charset="0"/>
                  <a:cs typeface="Times New Roman" pitchFamily="18" charset="0"/>
                </a:rPr>
                <a:t>Đại</a:t>
              </a:r>
              <a:r>
                <a:rPr lang="en-US" sz="2200" u="none" dirty="0">
                  <a:solidFill>
                    <a:schemeClr val="bg1"/>
                  </a:solidFill>
                  <a:latin typeface="Times New Roman" pitchFamily="18" charset="0"/>
                  <a:cs typeface="Times New Roman" pitchFamily="18" charset="0"/>
                </a:rPr>
                <a:t> </a:t>
              </a:r>
              <a:r>
                <a:rPr lang="en-US" sz="2200" u="none" dirty="0" err="1">
                  <a:solidFill>
                    <a:schemeClr val="bg1"/>
                  </a:solidFill>
                  <a:latin typeface="Times New Roman" pitchFamily="18" charset="0"/>
                  <a:cs typeface="Times New Roman" pitchFamily="18" charset="0"/>
                </a:rPr>
                <a:t>đoàn</a:t>
              </a:r>
              <a:r>
                <a:rPr lang="en-US" sz="2200" u="none" dirty="0">
                  <a:solidFill>
                    <a:schemeClr val="bg1"/>
                  </a:solidFill>
                  <a:latin typeface="Times New Roman" pitchFamily="18" charset="0"/>
                  <a:cs typeface="Times New Roman" pitchFamily="18" charset="0"/>
                </a:rPr>
                <a:t> </a:t>
              </a:r>
              <a:r>
                <a:rPr lang="en-US" sz="2200" u="none" dirty="0" err="1">
                  <a:solidFill>
                    <a:schemeClr val="bg1"/>
                  </a:solidFill>
                  <a:latin typeface="Times New Roman" pitchFamily="18" charset="0"/>
                  <a:cs typeface="Times New Roman" pitchFamily="18" charset="0"/>
                </a:rPr>
                <a:t>kết</a:t>
              </a:r>
              <a:r>
                <a:rPr lang="en-US" sz="2200" u="none" dirty="0">
                  <a:solidFill>
                    <a:schemeClr val="bg1"/>
                  </a:solidFill>
                  <a:latin typeface="Times New Roman" pitchFamily="18" charset="0"/>
                  <a:cs typeface="Times New Roman" pitchFamily="18" charset="0"/>
                </a:rPr>
                <a:t> </a:t>
              </a:r>
              <a:r>
                <a:rPr lang="en-US" sz="2200" u="none" dirty="0" err="1">
                  <a:solidFill>
                    <a:schemeClr val="bg1"/>
                  </a:solidFill>
                  <a:latin typeface="Times New Roman" pitchFamily="18" charset="0"/>
                  <a:cs typeface="Times New Roman" pitchFamily="18" charset="0"/>
                </a:rPr>
                <a:t>dân</a:t>
              </a:r>
              <a:r>
                <a:rPr lang="en-US" sz="2200" u="none" dirty="0">
                  <a:solidFill>
                    <a:schemeClr val="bg1"/>
                  </a:solidFill>
                  <a:latin typeface="Times New Roman" pitchFamily="18" charset="0"/>
                  <a:cs typeface="Times New Roman" pitchFamily="18" charset="0"/>
                </a:rPr>
                <a:t> </a:t>
              </a:r>
              <a:r>
                <a:rPr lang="en-US" sz="2200" u="none" dirty="0" err="1">
                  <a:solidFill>
                    <a:schemeClr val="bg1"/>
                  </a:solidFill>
                  <a:latin typeface="Times New Roman" pitchFamily="18" charset="0"/>
                  <a:cs typeface="Times New Roman" pitchFamily="18" charset="0"/>
                </a:rPr>
                <a:t>tộc</a:t>
              </a:r>
              <a:r>
                <a:rPr lang="en-US" sz="2200" u="none" dirty="0">
                  <a:solidFill>
                    <a:schemeClr val="bg1"/>
                  </a:solidFill>
                  <a:latin typeface="Times New Roman" pitchFamily="18" charset="0"/>
                  <a:cs typeface="Times New Roman" pitchFamily="18" charset="0"/>
                </a:rPr>
                <a:t> </a:t>
              </a:r>
              <a:r>
                <a:rPr lang="en-US" sz="2200" u="none" dirty="0" err="1">
                  <a:solidFill>
                    <a:schemeClr val="bg1"/>
                  </a:solidFill>
                  <a:latin typeface="Times New Roman" pitchFamily="18" charset="0"/>
                  <a:cs typeface="Times New Roman" pitchFamily="18" charset="0"/>
                </a:rPr>
                <a:t>là</a:t>
              </a:r>
              <a:r>
                <a:rPr lang="en-US" sz="2200" u="none" dirty="0">
                  <a:solidFill>
                    <a:schemeClr val="bg1"/>
                  </a:solidFill>
                  <a:latin typeface="Times New Roman" pitchFamily="18" charset="0"/>
                  <a:cs typeface="Times New Roman" pitchFamily="18" charset="0"/>
                </a:rPr>
                <a:t> </a:t>
              </a:r>
              <a:r>
                <a:rPr lang="en-US" sz="2200" u="none" dirty="0" err="1">
                  <a:solidFill>
                    <a:schemeClr val="bg1"/>
                  </a:solidFill>
                  <a:latin typeface="Times New Roman" pitchFamily="18" charset="0"/>
                  <a:cs typeface="Times New Roman" pitchFamily="18" charset="0"/>
                </a:rPr>
                <a:t>vấn</a:t>
              </a:r>
              <a:r>
                <a:rPr lang="en-US" sz="2200" u="none" dirty="0">
                  <a:solidFill>
                    <a:schemeClr val="bg1"/>
                  </a:solidFill>
                  <a:latin typeface="Times New Roman" pitchFamily="18" charset="0"/>
                  <a:cs typeface="Times New Roman" pitchFamily="18" charset="0"/>
                </a:rPr>
                <a:t> </a:t>
              </a:r>
              <a:r>
                <a:rPr lang="en-US" sz="2200" u="none" dirty="0" err="1">
                  <a:solidFill>
                    <a:schemeClr val="bg1"/>
                  </a:solidFill>
                  <a:latin typeface="Times New Roman" pitchFamily="18" charset="0"/>
                  <a:cs typeface="Times New Roman" pitchFamily="18" charset="0"/>
                </a:rPr>
                <a:t>đề</a:t>
              </a:r>
              <a:r>
                <a:rPr lang="en-US" sz="2200" u="none" dirty="0">
                  <a:solidFill>
                    <a:schemeClr val="bg1"/>
                  </a:solidFill>
                  <a:latin typeface="Times New Roman" pitchFamily="18" charset="0"/>
                  <a:cs typeface="Times New Roman" pitchFamily="18" charset="0"/>
                </a:rPr>
                <a:t> </a:t>
              </a:r>
              <a:r>
                <a:rPr lang="en-US" sz="2200" u="none" dirty="0" err="1">
                  <a:solidFill>
                    <a:schemeClr val="bg1"/>
                  </a:solidFill>
                  <a:latin typeface="Times New Roman" pitchFamily="18" charset="0"/>
                  <a:cs typeface="Times New Roman" pitchFamily="18" charset="0"/>
                </a:rPr>
                <a:t>chiến</a:t>
              </a:r>
              <a:r>
                <a:rPr lang="en-US" sz="2200" u="none" dirty="0">
                  <a:solidFill>
                    <a:schemeClr val="bg1"/>
                  </a:solidFill>
                  <a:latin typeface="Times New Roman" pitchFamily="18" charset="0"/>
                  <a:cs typeface="Times New Roman" pitchFamily="18" charset="0"/>
                </a:rPr>
                <a:t> </a:t>
              </a:r>
              <a:r>
                <a:rPr lang="en-US" sz="2200" u="none" dirty="0" err="1" smtClean="0">
                  <a:solidFill>
                    <a:schemeClr val="bg1"/>
                  </a:solidFill>
                  <a:latin typeface="Times New Roman" pitchFamily="18" charset="0"/>
                  <a:cs typeface="Times New Roman" pitchFamily="18" charset="0"/>
                </a:rPr>
                <a:t>lược</a:t>
              </a:r>
              <a:r>
                <a:rPr lang="en-US" sz="2200" dirty="0" smtClean="0">
                  <a:solidFill>
                    <a:schemeClr val="bg1"/>
                  </a:solidFill>
                  <a:latin typeface="Times New Roman" pitchFamily="18" charset="0"/>
                  <a:cs typeface="Times New Roman" pitchFamily="18" charset="0"/>
                </a:rPr>
                <a:t>, </a:t>
              </a:r>
              <a:r>
                <a:rPr lang="en-US" sz="2200" dirty="0" err="1" smtClean="0">
                  <a:solidFill>
                    <a:schemeClr val="bg1"/>
                  </a:solidFill>
                  <a:latin typeface="Times New Roman" pitchFamily="18" charset="0"/>
                  <a:cs typeface="Times New Roman" pitchFamily="18" charset="0"/>
                </a:rPr>
                <a:t>quyết</a:t>
              </a:r>
              <a:r>
                <a:rPr lang="en-US" sz="2200" dirty="0" smtClean="0">
                  <a:solidFill>
                    <a:schemeClr val="bg1"/>
                  </a:solidFill>
                  <a:latin typeface="Times New Roman" pitchFamily="18" charset="0"/>
                  <a:cs typeface="Times New Roman" pitchFamily="18" charset="0"/>
                </a:rPr>
                <a:t> </a:t>
              </a:r>
              <a:r>
                <a:rPr lang="en-US" sz="2200" dirty="0" err="1" smtClean="0">
                  <a:solidFill>
                    <a:schemeClr val="bg1"/>
                  </a:solidFill>
                  <a:latin typeface="Times New Roman" pitchFamily="18" charset="0"/>
                  <a:cs typeface="Times New Roman" pitchFamily="18" charset="0"/>
                </a:rPr>
                <a:t>định</a:t>
              </a:r>
              <a:r>
                <a:rPr lang="en-US" sz="2200" u="none" dirty="0" smtClean="0">
                  <a:solidFill>
                    <a:schemeClr val="bg1"/>
                  </a:solidFill>
                  <a:latin typeface="Times New Roman" pitchFamily="18" charset="0"/>
                  <a:cs typeface="Times New Roman" pitchFamily="18" charset="0"/>
                </a:rPr>
                <a:t> </a:t>
              </a:r>
              <a:r>
                <a:rPr lang="en-US" sz="2200" u="none" dirty="0" err="1">
                  <a:solidFill>
                    <a:schemeClr val="bg1"/>
                  </a:solidFill>
                  <a:latin typeface="Times New Roman" pitchFamily="18" charset="0"/>
                  <a:cs typeface="Times New Roman" pitchFamily="18" charset="0"/>
                </a:rPr>
                <a:t>thành</a:t>
              </a:r>
              <a:r>
                <a:rPr lang="en-US" sz="2200" u="none" dirty="0">
                  <a:solidFill>
                    <a:schemeClr val="bg1"/>
                  </a:solidFill>
                  <a:latin typeface="Times New Roman" pitchFamily="18" charset="0"/>
                  <a:cs typeface="Times New Roman" pitchFamily="18" charset="0"/>
                </a:rPr>
                <a:t> </a:t>
              </a:r>
              <a:r>
                <a:rPr lang="en-US" sz="2200" u="none" dirty="0" err="1">
                  <a:solidFill>
                    <a:schemeClr val="bg1"/>
                  </a:solidFill>
                  <a:latin typeface="Times New Roman" pitchFamily="18" charset="0"/>
                  <a:cs typeface="Times New Roman" pitchFamily="18" charset="0"/>
                </a:rPr>
                <a:t>công</a:t>
              </a:r>
              <a:r>
                <a:rPr lang="en-US" sz="2200" u="none" dirty="0">
                  <a:solidFill>
                    <a:schemeClr val="bg1"/>
                  </a:solidFill>
                  <a:latin typeface="Times New Roman" pitchFamily="18" charset="0"/>
                  <a:cs typeface="Times New Roman" pitchFamily="18" charset="0"/>
                </a:rPr>
                <a:t> </a:t>
              </a:r>
              <a:r>
                <a:rPr lang="en-US" sz="2200" u="none" dirty="0" err="1">
                  <a:solidFill>
                    <a:schemeClr val="bg1"/>
                  </a:solidFill>
                  <a:latin typeface="Times New Roman" pitchFamily="18" charset="0"/>
                  <a:cs typeface="Times New Roman" pitchFamily="18" charset="0"/>
                </a:rPr>
                <a:t>của</a:t>
              </a:r>
              <a:r>
                <a:rPr lang="en-US" sz="2200" u="none" dirty="0">
                  <a:solidFill>
                    <a:schemeClr val="bg1"/>
                  </a:solidFill>
                  <a:latin typeface="Times New Roman" pitchFamily="18" charset="0"/>
                  <a:cs typeface="Times New Roman" pitchFamily="18" charset="0"/>
                </a:rPr>
                <a:t> </a:t>
              </a:r>
              <a:r>
                <a:rPr lang="en-US" sz="2200" u="none" dirty="0" err="1">
                  <a:solidFill>
                    <a:schemeClr val="bg1"/>
                  </a:solidFill>
                  <a:latin typeface="Times New Roman" pitchFamily="18" charset="0"/>
                  <a:cs typeface="Times New Roman" pitchFamily="18" charset="0"/>
                </a:rPr>
                <a:t>cách</a:t>
              </a:r>
              <a:r>
                <a:rPr lang="en-US" sz="2200" u="none" dirty="0">
                  <a:solidFill>
                    <a:schemeClr val="bg1"/>
                  </a:solidFill>
                  <a:latin typeface="Times New Roman" pitchFamily="18" charset="0"/>
                  <a:cs typeface="Times New Roman" pitchFamily="18" charset="0"/>
                </a:rPr>
                <a:t> </a:t>
              </a:r>
              <a:r>
                <a:rPr lang="en-US" sz="2200" u="none" dirty="0" err="1">
                  <a:solidFill>
                    <a:schemeClr val="bg1"/>
                  </a:solidFill>
                  <a:latin typeface="Times New Roman" pitchFamily="18" charset="0"/>
                  <a:cs typeface="Times New Roman" pitchFamily="18" charset="0"/>
                </a:rPr>
                <a:t>mạng</a:t>
              </a:r>
              <a:endParaRPr lang="en-US" sz="2200" u="none" dirty="0">
                <a:solidFill>
                  <a:schemeClr val="bg1"/>
                </a:solidFill>
                <a:latin typeface="Times New Roman" pitchFamily="18" charset="0"/>
                <a:cs typeface="Times New Roman" pitchFamily="18" charset="0"/>
              </a:endParaRPr>
            </a:p>
          </p:txBody>
        </p:sp>
        <p:sp>
          <p:nvSpPr>
            <p:cNvPr id="17419" name="TextBox 37"/>
            <p:cNvSpPr txBox="1">
              <a:spLocks noChangeArrowheads="1"/>
            </p:cNvSpPr>
            <p:nvPr/>
          </p:nvSpPr>
          <p:spPr bwMode="auto">
            <a:xfrm>
              <a:off x="2336800" y="4191001"/>
              <a:ext cx="4267200" cy="1107996"/>
            </a:xfrm>
            <a:prstGeom prst="rect">
              <a:avLst/>
            </a:prstGeom>
            <a:noFill/>
            <a:ln w="9525">
              <a:noFill/>
              <a:miter lim="800000"/>
              <a:headEnd/>
              <a:tailEnd/>
            </a:ln>
          </p:spPr>
          <p:txBody>
            <a:bodyPr>
              <a:spAutoFit/>
            </a:bodyPr>
            <a:lstStyle/>
            <a:p>
              <a:pPr algn="just"/>
              <a:r>
                <a:rPr lang="en-AU" sz="2200" u="none" dirty="0">
                  <a:solidFill>
                    <a:schemeClr val="bg1"/>
                  </a:solidFill>
                  <a:latin typeface="Times New Roman" pitchFamily="18" charset="0"/>
                  <a:cs typeface="Times New Roman" pitchFamily="18" charset="0"/>
                </a:rPr>
                <a:t>b. </a:t>
              </a:r>
              <a:r>
                <a:rPr lang="en-AU" sz="2200" u="none" dirty="0" err="1">
                  <a:solidFill>
                    <a:schemeClr val="bg1"/>
                  </a:solidFill>
                  <a:latin typeface="Times New Roman" pitchFamily="18" charset="0"/>
                  <a:cs typeface="Times New Roman" pitchFamily="18" charset="0"/>
                </a:rPr>
                <a:t>Đại</a:t>
              </a:r>
              <a:r>
                <a:rPr lang="en-AU" sz="2200" u="none" dirty="0">
                  <a:solidFill>
                    <a:schemeClr val="bg1"/>
                  </a:solidFill>
                  <a:latin typeface="Times New Roman" pitchFamily="18" charset="0"/>
                  <a:cs typeface="Times New Roman" pitchFamily="18" charset="0"/>
                </a:rPr>
                <a:t> </a:t>
              </a:r>
              <a:r>
                <a:rPr lang="en-AU" sz="2200" u="none" dirty="0" err="1">
                  <a:solidFill>
                    <a:schemeClr val="bg1"/>
                  </a:solidFill>
                  <a:latin typeface="Times New Roman" pitchFamily="18" charset="0"/>
                  <a:cs typeface="Times New Roman" pitchFamily="18" charset="0"/>
                </a:rPr>
                <a:t>đoàn</a:t>
              </a:r>
              <a:r>
                <a:rPr lang="en-AU" sz="2200" u="none" dirty="0">
                  <a:solidFill>
                    <a:schemeClr val="bg1"/>
                  </a:solidFill>
                  <a:latin typeface="Times New Roman" pitchFamily="18" charset="0"/>
                  <a:cs typeface="Times New Roman" pitchFamily="18" charset="0"/>
                </a:rPr>
                <a:t> </a:t>
              </a:r>
              <a:r>
                <a:rPr lang="en-AU" sz="2200" u="none" dirty="0" err="1">
                  <a:solidFill>
                    <a:schemeClr val="bg1"/>
                  </a:solidFill>
                  <a:latin typeface="Times New Roman" pitchFamily="18" charset="0"/>
                  <a:cs typeface="Times New Roman" pitchFamily="18" charset="0"/>
                </a:rPr>
                <a:t>kết</a:t>
              </a:r>
              <a:r>
                <a:rPr lang="en-AU" sz="2200" u="none" dirty="0">
                  <a:solidFill>
                    <a:schemeClr val="bg1"/>
                  </a:solidFill>
                  <a:latin typeface="Times New Roman" pitchFamily="18" charset="0"/>
                  <a:cs typeface="Times New Roman" pitchFamily="18" charset="0"/>
                </a:rPr>
                <a:t> </a:t>
              </a:r>
              <a:r>
                <a:rPr lang="en-AU" sz="2200" u="none" dirty="0" err="1">
                  <a:solidFill>
                    <a:schemeClr val="bg1"/>
                  </a:solidFill>
                  <a:latin typeface="Times New Roman" pitchFamily="18" charset="0"/>
                  <a:cs typeface="Times New Roman" pitchFamily="18" charset="0"/>
                </a:rPr>
                <a:t>dân</a:t>
              </a:r>
              <a:r>
                <a:rPr lang="en-AU" sz="2200" u="none" dirty="0">
                  <a:solidFill>
                    <a:schemeClr val="bg1"/>
                  </a:solidFill>
                  <a:latin typeface="Times New Roman" pitchFamily="18" charset="0"/>
                  <a:cs typeface="Times New Roman" pitchFamily="18" charset="0"/>
                </a:rPr>
                <a:t> </a:t>
              </a:r>
              <a:r>
                <a:rPr lang="en-AU" sz="2200" u="none" dirty="0" err="1">
                  <a:solidFill>
                    <a:schemeClr val="bg1"/>
                  </a:solidFill>
                  <a:latin typeface="Times New Roman" pitchFamily="18" charset="0"/>
                  <a:cs typeface="Times New Roman" pitchFamily="18" charset="0"/>
                </a:rPr>
                <a:t>tộc</a:t>
              </a:r>
              <a:r>
                <a:rPr lang="en-AU" sz="2200" u="none" dirty="0">
                  <a:solidFill>
                    <a:schemeClr val="bg1"/>
                  </a:solidFill>
                  <a:latin typeface="Times New Roman" pitchFamily="18" charset="0"/>
                  <a:cs typeface="Times New Roman" pitchFamily="18" charset="0"/>
                </a:rPr>
                <a:t> </a:t>
              </a:r>
              <a:r>
                <a:rPr lang="en-AU" sz="2200" u="none" dirty="0" err="1">
                  <a:solidFill>
                    <a:schemeClr val="bg1"/>
                  </a:solidFill>
                  <a:latin typeface="Times New Roman" pitchFamily="18" charset="0"/>
                  <a:cs typeface="Times New Roman" pitchFamily="18" charset="0"/>
                </a:rPr>
                <a:t>là</a:t>
              </a:r>
              <a:r>
                <a:rPr lang="en-AU" sz="2200" u="none" dirty="0">
                  <a:solidFill>
                    <a:schemeClr val="bg1"/>
                  </a:solidFill>
                  <a:latin typeface="Times New Roman" pitchFamily="18" charset="0"/>
                  <a:cs typeface="Times New Roman" pitchFamily="18" charset="0"/>
                </a:rPr>
                <a:t> </a:t>
              </a:r>
              <a:r>
                <a:rPr lang="en-AU" sz="2200" u="none" dirty="0" err="1">
                  <a:solidFill>
                    <a:schemeClr val="bg1"/>
                  </a:solidFill>
                  <a:latin typeface="Times New Roman" pitchFamily="18" charset="0"/>
                  <a:cs typeface="Times New Roman" pitchFamily="18" charset="0"/>
                </a:rPr>
                <a:t>mục</a:t>
              </a:r>
              <a:r>
                <a:rPr lang="en-AU" sz="2200" u="none" dirty="0">
                  <a:solidFill>
                    <a:schemeClr val="bg1"/>
                  </a:solidFill>
                  <a:latin typeface="Times New Roman" pitchFamily="18" charset="0"/>
                  <a:cs typeface="Times New Roman" pitchFamily="18" charset="0"/>
                </a:rPr>
                <a:t> </a:t>
              </a:r>
              <a:r>
                <a:rPr lang="en-AU" sz="2200" u="none" dirty="0" err="1">
                  <a:solidFill>
                    <a:schemeClr val="bg1"/>
                  </a:solidFill>
                  <a:latin typeface="Times New Roman" pitchFamily="18" charset="0"/>
                  <a:cs typeface="Times New Roman" pitchFamily="18" charset="0"/>
                </a:rPr>
                <a:t>tiêu</a:t>
              </a:r>
              <a:r>
                <a:rPr lang="en-AU" sz="2200" u="none" dirty="0">
                  <a:solidFill>
                    <a:schemeClr val="bg1"/>
                  </a:solidFill>
                  <a:latin typeface="Times New Roman" pitchFamily="18" charset="0"/>
                  <a:cs typeface="Times New Roman" pitchFamily="18" charset="0"/>
                </a:rPr>
                <a:t>, </a:t>
              </a:r>
              <a:r>
                <a:rPr lang="en-AU" sz="2200" u="none" dirty="0" err="1">
                  <a:solidFill>
                    <a:schemeClr val="bg1"/>
                  </a:solidFill>
                  <a:latin typeface="Times New Roman" pitchFamily="18" charset="0"/>
                  <a:cs typeface="Times New Roman" pitchFamily="18" charset="0"/>
                </a:rPr>
                <a:t>là</a:t>
              </a:r>
              <a:r>
                <a:rPr lang="en-AU" sz="2200" u="none" dirty="0">
                  <a:solidFill>
                    <a:schemeClr val="bg1"/>
                  </a:solidFill>
                  <a:latin typeface="Times New Roman" pitchFamily="18" charset="0"/>
                  <a:cs typeface="Times New Roman" pitchFamily="18" charset="0"/>
                </a:rPr>
                <a:t>  </a:t>
              </a:r>
              <a:r>
                <a:rPr lang="en-AU" sz="2200" u="none" dirty="0" err="1">
                  <a:solidFill>
                    <a:schemeClr val="bg1"/>
                  </a:solidFill>
                  <a:latin typeface="Times New Roman" pitchFamily="18" charset="0"/>
                  <a:cs typeface="Times New Roman" pitchFamily="18" charset="0"/>
                </a:rPr>
                <a:t>nhiệm</a:t>
              </a:r>
              <a:r>
                <a:rPr lang="en-AU" sz="2200" u="none" dirty="0">
                  <a:solidFill>
                    <a:schemeClr val="bg1"/>
                  </a:solidFill>
                  <a:latin typeface="Times New Roman" pitchFamily="18" charset="0"/>
                  <a:cs typeface="Times New Roman" pitchFamily="18" charset="0"/>
                </a:rPr>
                <a:t> </a:t>
              </a:r>
              <a:r>
                <a:rPr lang="en-AU" sz="2200" u="none" dirty="0" err="1">
                  <a:solidFill>
                    <a:schemeClr val="bg1"/>
                  </a:solidFill>
                  <a:latin typeface="Times New Roman" pitchFamily="18" charset="0"/>
                  <a:cs typeface="Times New Roman" pitchFamily="18" charset="0"/>
                </a:rPr>
                <a:t>vụ</a:t>
              </a:r>
              <a:r>
                <a:rPr lang="en-AU" sz="2200" u="none" dirty="0">
                  <a:solidFill>
                    <a:schemeClr val="bg1"/>
                  </a:solidFill>
                  <a:latin typeface="Times New Roman" pitchFamily="18" charset="0"/>
                  <a:cs typeface="Times New Roman" pitchFamily="18" charset="0"/>
                </a:rPr>
                <a:t> </a:t>
              </a:r>
              <a:r>
                <a:rPr lang="en-AU" sz="2200" u="none" dirty="0" err="1">
                  <a:solidFill>
                    <a:schemeClr val="bg1"/>
                  </a:solidFill>
                  <a:latin typeface="Times New Roman" pitchFamily="18" charset="0"/>
                  <a:cs typeface="Times New Roman" pitchFamily="18" charset="0"/>
                </a:rPr>
                <a:t>hàng</a:t>
              </a:r>
              <a:r>
                <a:rPr lang="en-AU" sz="2200" u="none" dirty="0">
                  <a:solidFill>
                    <a:schemeClr val="bg1"/>
                  </a:solidFill>
                  <a:latin typeface="Times New Roman" pitchFamily="18" charset="0"/>
                  <a:cs typeface="Times New Roman" pitchFamily="18" charset="0"/>
                </a:rPr>
                <a:t> </a:t>
              </a:r>
              <a:r>
                <a:rPr lang="en-AU" sz="2200" u="none" dirty="0" err="1">
                  <a:solidFill>
                    <a:schemeClr val="bg1"/>
                  </a:solidFill>
                  <a:latin typeface="Times New Roman" pitchFamily="18" charset="0"/>
                  <a:cs typeface="Times New Roman" pitchFamily="18" charset="0"/>
                </a:rPr>
                <a:t>đầu</a:t>
              </a:r>
              <a:r>
                <a:rPr lang="en-AU" sz="2200" u="none" dirty="0">
                  <a:solidFill>
                    <a:schemeClr val="bg1"/>
                  </a:solidFill>
                  <a:latin typeface="Times New Roman" pitchFamily="18" charset="0"/>
                  <a:cs typeface="Times New Roman" pitchFamily="18" charset="0"/>
                </a:rPr>
                <a:t> </a:t>
              </a:r>
              <a:r>
                <a:rPr lang="en-AU" sz="2200" u="none" dirty="0" err="1">
                  <a:solidFill>
                    <a:schemeClr val="bg1"/>
                  </a:solidFill>
                  <a:latin typeface="Times New Roman" pitchFamily="18" charset="0"/>
                  <a:cs typeface="Times New Roman" pitchFamily="18" charset="0"/>
                </a:rPr>
                <a:t>của</a:t>
              </a:r>
              <a:r>
                <a:rPr lang="en-AU" sz="2200" u="none" dirty="0">
                  <a:solidFill>
                    <a:schemeClr val="bg1"/>
                  </a:solidFill>
                  <a:latin typeface="Times New Roman" pitchFamily="18" charset="0"/>
                  <a:cs typeface="Times New Roman" pitchFamily="18" charset="0"/>
                </a:rPr>
                <a:t> </a:t>
              </a:r>
              <a:r>
                <a:rPr lang="en-AU" sz="2200" dirty="0" err="1" smtClean="0">
                  <a:solidFill>
                    <a:schemeClr val="bg1"/>
                  </a:solidFill>
                  <a:latin typeface="Times New Roman" pitchFamily="18" charset="0"/>
                  <a:cs typeface="Times New Roman" pitchFamily="18" charset="0"/>
                </a:rPr>
                <a:t>cách</a:t>
              </a:r>
              <a:r>
                <a:rPr lang="en-AU" sz="2200" dirty="0" smtClean="0">
                  <a:solidFill>
                    <a:schemeClr val="bg1"/>
                  </a:solidFill>
                  <a:latin typeface="Times New Roman" pitchFamily="18" charset="0"/>
                  <a:cs typeface="Times New Roman" pitchFamily="18" charset="0"/>
                </a:rPr>
                <a:t> </a:t>
              </a:r>
              <a:r>
                <a:rPr lang="en-AU" sz="2200" dirty="0" err="1" smtClean="0">
                  <a:solidFill>
                    <a:schemeClr val="bg1"/>
                  </a:solidFill>
                  <a:latin typeface="Times New Roman" pitchFamily="18" charset="0"/>
                  <a:cs typeface="Times New Roman" pitchFamily="18" charset="0"/>
                </a:rPr>
                <a:t>mạng</a:t>
              </a:r>
              <a:r>
                <a:rPr lang="en-AU" sz="2200" dirty="0" smtClean="0">
                  <a:solidFill>
                    <a:schemeClr val="bg1"/>
                  </a:solidFill>
                  <a:latin typeface="Times New Roman" pitchFamily="18" charset="0"/>
                  <a:cs typeface="Times New Roman" pitchFamily="18" charset="0"/>
                </a:rPr>
                <a:t> </a:t>
              </a:r>
              <a:r>
                <a:rPr lang="en-AU" sz="2200" dirty="0" err="1" smtClean="0">
                  <a:solidFill>
                    <a:schemeClr val="bg1"/>
                  </a:solidFill>
                  <a:latin typeface="Times New Roman" pitchFamily="18" charset="0"/>
                  <a:cs typeface="Times New Roman" pitchFamily="18" charset="0"/>
                </a:rPr>
                <a:t>Việt</a:t>
              </a:r>
              <a:r>
                <a:rPr lang="en-AU" sz="2200" dirty="0" smtClean="0">
                  <a:solidFill>
                    <a:schemeClr val="bg1"/>
                  </a:solidFill>
                  <a:latin typeface="Times New Roman" pitchFamily="18" charset="0"/>
                  <a:cs typeface="Times New Roman" pitchFamily="18" charset="0"/>
                </a:rPr>
                <a:t> Nam</a:t>
              </a:r>
              <a:endParaRPr lang="en-AU" sz="2200" u="none" dirty="0">
                <a:solidFill>
                  <a:schemeClr val="bg1"/>
                </a:solidFill>
                <a:latin typeface="Times New Roman" pitchFamily="18" charset="0"/>
                <a:cs typeface="Times New Roman" pitchFamily="18" charset="0"/>
              </a:endParaRPr>
            </a:p>
          </p:txBody>
        </p:sp>
        <p:sp>
          <p:nvSpPr>
            <p:cNvPr id="17421" name="TextBox 41"/>
            <p:cNvSpPr txBox="1">
              <a:spLocks noChangeArrowheads="1"/>
            </p:cNvSpPr>
            <p:nvPr/>
          </p:nvSpPr>
          <p:spPr bwMode="auto">
            <a:xfrm>
              <a:off x="6908800" y="2609850"/>
              <a:ext cx="4572000" cy="923330"/>
            </a:xfrm>
            <a:prstGeom prst="rect">
              <a:avLst/>
            </a:prstGeom>
            <a:noFill/>
            <a:ln w="9525">
              <a:noFill/>
              <a:miter lim="800000"/>
              <a:headEnd/>
              <a:tailEnd/>
            </a:ln>
          </p:spPr>
          <p:txBody>
            <a:bodyPr>
              <a:spAutoFit/>
            </a:bodyPr>
            <a:lstStyle/>
            <a:p>
              <a:pPr algn="just"/>
              <a:r>
                <a:rPr lang="en-US" i="1" u="none">
                  <a:solidFill>
                    <a:schemeClr val="bg1"/>
                  </a:solidFill>
                  <a:latin typeface="Times New Roman" pitchFamily="18" charset="0"/>
                  <a:cs typeface="Times New Roman" pitchFamily="18" charset="0"/>
                </a:rPr>
                <a:t>“Khi nào dân ta đoàn kết muôn người như một thì ta giữ được độc lập, khi nào không đoàn kết được thì bị nước ngoài xâm lấn”.</a:t>
              </a:r>
            </a:p>
          </p:txBody>
        </p:sp>
      </p:grpSp>
      <p:pic>
        <p:nvPicPr>
          <p:cNvPr id="17423" name="Picture 4" descr="artplus_music_watermelody02_d"/>
          <p:cNvPicPr>
            <a:picLocks noChangeAspect="1" noChangeArrowheads="1"/>
          </p:cNvPicPr>
          <p:nvPr/>
        </p:nvPicPr>
        <p:blipFill>
          <a:blip r:embed="rId2" cstate="print"/>
          <a:srcRect b="14438"/>
          <a:stretch>
            <a:fillRect/>
          </a:stretch>
        </p:blipFill>
        <p:spPr bwMode="auto">
          <a:xfrm>
            <a:off x="11166366" y="5537200"/>
            <a:ext cx="1193800" cy="1320800"/>
          </a:xfrm>
          <a:prstGeom prst="rect">
            <a:avLst/>
          </a:prstGeom>
          <a:noFill/>
          <a:ln w="9525">
            <a:noFill/>
            <a:miter lim="800000"/>
            <a:headEnd/>
            <a:tailEnd/>
          </a:ln>
        </p:spPr>
      </p:pic>
      <p:pic>
        <p:nvPicPr>
          <p:cNvPr id="17424" name="Picture 4" descr="artplus_music_watermelody02_d"/>
          <p:cNvPicPr>
            <a:picLocks noChangeAspect="1" noChangeArrowheads="1"/>
          </p:cNvPicPr>
          <p:nvPr/>
        </p:nvPicPr>
        <p:blipFill>
          <a:blip r:embed="rId3" cstate="print"/>
          <a:srcRect b="14438"/>
          <a:stretch>
            <a:fillRect/>
          </a:stretch>
        </p:blipFill>
        <p:spPr bwMode="auto">
          <a:xfrm>
            <a:off x="10452101" y="5943600"/>
            <a:ext cx="825500" cy="914400"/>
          </a:xfrm>
          <a:prstGeom prst="rect">
            <a:avLst/>
          </a:prstGeom>
          <a:noFill/>
          <a:ln w="9525">
            <a:noFill/>
            <a:miter lim="800000"/>
            <a:headEnd/>
            <a:tailEnd/>
          </a:ln>
        </p:spPr>
      </p:pic>
      <p:pic>
        <p:nvPicPr>
          <p:cNvPr id="17425" name="Picture 4" descr="artplus_music_watermelody02_d"/>
          <p:cNvPicPr>
            <a:picLocks noChangeAspect="1" noChangeArrowheads="1"/>
          </p:cNvPicPr>
          <p:nvPr/>
        </p:nvPicPr>
        <p:blipFill>
          <a:blip r:embed="rId4" cstate="print"/>
          <a:srcRect b="14438"/>
          <a:stretch>
            <a:fillRect/>
          </a:stretch>
        </p:blipFill>
        <p:spPr bwMode="auto">
          <a:xfrm>
            <a:off x="9753600" y="5959476"/>
            <a:ext cx="812800" cy="898525"/>
          </a:xfrm>
          <a:prstGeom prst="rect">
            <a:avLst/>
          </a:prstGeom>
          <a:noFill/>
          <a:ln w="9525">
            <a:noFill/>
            <a:miter lim="800000"/>
            <a:headEnd/>
            <a:tailEnd/>
          </a:ln>
        </p:spPr>
      </p:pic>
      <p:pic>
        <p:nvPicPr>
          <p:cNvPr id="17426" name="Picture 4" descr="artplus_music_watermelody02_d"/>
          <p:cNvPicPr>
            <a:picLocks noChangeAspect="1" noChangeArrowheads="1"/>
          </p:cNvPicPr>
          <p:nvPr/>
        </p:nvPicPr>
        <p:blipFill>
          <a:blip r:embed="rId2" cstate="print"/>
          <a:srcRect b="14438"/>
          <a:stretch>
            <a:fillRect/>
          </a:stretch>
        </p:blipFill>
        <p:spPr bwMode="auto">
          <a:xfrm>
            <a:off x="0" y="5537200"/>
            <a:ext cx="1193800" cy="1320800"/>
          </a:xfrm>
          <a:prstGeom prst="rect">
            <a:avLst/>
          </a:prstGeom>
          <a:noFill/>
          <a:ln w="9525">
            <a:noFill/>
            <a:miter lim="800000"/>
            <a:headEnd/>
            <a:tailEnd/>
          </a:ln>
        </p:spPr>
      </p:pic>
      <p:pic>
        <p:nvPicPr>
          <p:cNvPr id="17427" name="Picture 4" descr="artplus_music_watermelody02_d"/>
          <p:cNvPicPr>
            <a:picLocks noChangeAspect="1" noChangeArrowheads="1"/>
          </p:cNvPicPr>
          <p:nvPr/>
        </p:nvPicPr>
        <p:blipFill>
          <a:blip r:embed="rId3" cstate="print"/>
          <a:srcRect b="14438"/>
          <a:stretch>
            <a:fillRect/>
          </a:stretch>
        </p:blipFill>
        <p:spPr bwMode="auto">
          <a:xfrm>
            <a:off x="1540934" y="5956300"/>
            <a:ext cx="825500" cy="914400"/>
          </a:xfrm>
          <a:prstGeom prst="rect">
            <a:avLst/>
          </a:prstGeom>
          <a:noFill/>
          <a:ln w="9525">
            <a:noFill/>
            <a:miter lim="800000"/>
            <a:headEnd/>
            <a:tailEnd/>
          </a:ln>
        </p:spPr>
      </p:pic>
      <p:pic>
        <p:nvPicPr>
          <p:cNvPr id="17428" name="Picture 4" descr="artplus_music_watermelody02_d"/>
          <p:cNvPicPr>
            <a:picLocks noChangeAspect="1" noChangeArrowheads="1"/>
          </p:cNvPicPr>
          <p:nvPr/>
        </p:nvPicPr>
        <p:blipFill>
          <a:blip r:embed="rId4" cstate="print"/>
          <a:srcRect b="14438"/>
          <a:stretch>
            <a:fillRect/>
          </a:stretch>
        </p:blipFill>
        <p:spPr bwMode="auto">
          <a:xfrm>
            <a:off x="842433" y="5972176"/>
            <a:ext cx="812800" cy="898525"/>
          </a:xfrm>
          <a:prstGeom prst="rect">
            <a:avLst/>
          </a:prstGeom>
          <a:noFill/>
          <a:ln w="9525">
            <a:noFill/>
            <a:miter lim="800000"/>
            <a:headEnd/>
            <a:tailEnd/>
          </a:ln>
        </p:spPr>
      </p:pic>
      <p:pic>
        <p:nvPicPr>
          <p:cNvPr id="17429" name="Picture 2" descr="artplus_music_watermelody02_e"/>
          <p:cNvPicPr>
            <a:picLocks noChangeAspect="1" noChangeArrowheads="1"/>
          </p:cNvPicPr>
          <p:nvPr/>
        </p:nvPicPr>
        <p:blipFill>
          <a:blip r:embed="rId5" cstate="print"/>
          <a:srcRect/>
          <a:stretch>
            <a:fillRect/>
          </a:stretch>
        </p:blipFill>
        <p:spPr bwMode="auto">
          <a:xfrm>
            <a:off x="4165600" y="6054726"/>
            <a:ext cx="2336800" cy="803275"/>
          </a:xfrm>
          <a:prstGeom prst="rect">
            <a:avLst/>
          </a:prstGeom>
          <a:noFill/>
          <a:ln w="9525">
            <a:noFill/>
            <a:miter lim="800000"/>
            <a:headEnd/>
            <a:tailEnd/>
          </a:ln>
        </p:spPr>
      </p:pic>
      <p:pic>
        <p:nvPicPr>
          <p:cNvPr id="17430" name="Picture 2" descr="artplus_music_watermelody02_e"/>
          <p:cNvPicPr>
            <a:picLocks noChangeAspect="1" noChangeArrowheads="1"/>
          </p:cNvPicPr>
          <p:nvPr/>
        </p:nvPicPr>
        <p:blipFill>
          <a:blip r:embed="rId5" cstate="print"/>
          <a:srcRect/>
          <a:stretch>
            <a:fillRect/>
          </a:stretch>
        </p:blipFill>
        <p:spPr bwMode="auto">
          <a:xfrm>
            <a:off x="2133600" y="6054726"/>
            <a:ext cx="2336800" cy="803275"/>
          </a:xfrm>
          <a:prstGeom prst="rect">
            <a:avLst/>
          </a:prstGeom>
          <a:noFill/>
          <a:ln w="9525">
            <a:noFill/>
            <a:miter lim="800000"/>
            <a:headEnd/>
            <a:tailEnd/>
          </a:ln>
        </p:spPr>
      </p:pic>
      <p:pic>
        <p:nvPicPr>
          <p:cNvPr id="17431" name="Picture 2" descr="artplus_music_watermelody02_e"/>
          <p:cNvPicPr>
            <a:picLocks noChangeAspect="1" noChangeArrowheads="1"/>
          </p:cNvPicPr>
          <p:nvPr/>
        </p:nvPicPr>
        <p:blipFill>
          <a:blip r:embed="rId5" cstate="print"/>
          <a:srcRect/>
          <a:stretch>
            <a:fillRect/>
          </a:stretch>
        </p:blipFill>
        <p:spPr bwMode="auto">
          <a:xfrm>
            <a:off x="7518400" y="6019801"/>
            <a:ext cx="2336800" cy="803275"/>
          </a:xfrm>
          <a:prstGeom prst="rect">
            <a:avLst/>
          </a:prstGeom>
          <a:noFill/>
          <a:ln w="9525">
            <a:noFill/>
            <a:miter lim="800000"/>
            <a:headEnd/>
            <a:tailEnd/>
          </a:ln>
        </p:spPr>
      </p:pic>
      <p:pic>
        <p:nvPicPr>
          <p:cNvPr id="17432" name="Picture 2" descr="artplus_music_watermelody02_e"/>
          <p:cNvPicPr>
            <a:picLocks noChangeAspect="1" noChangeArrowheads="1"/>
          </p:cNvPicPr>
          <p:nvPr/>
        </p:nvPicPr>
        <p:blipFill>
          <a:blip r:embed="rId5" cstate="print"/>
          <a:srcRect/>
          <a:stretch>
            <a:fillRect/>
          </a:stretch>
        </p:blipFill>
        <p:spPr bwMode="auto">
          <a:xfrm>
            <a:off x="5588000" y="6054726"/>
            <a:ext cx="2336800" cy="803275"/>
          </a:xfrm>
          <a:prstGeom prst="rect">
            <a:avLst/>
          </a:prstGeom>
          <a:noFill/>
          <a:ln w="9525">
            <a:noFill/>
            <a:miter lim="800000"/>
            <a:headEnd/>
            <a:tailEnd/>
          </a:ln>
        </p:spPr>
      </p:pic>
      <p:sp>
        <p:nvSpPr>
          <p:cNvPr id="24577" name="Rectangle 1"/>
          <p:cNvSpPr>
            <a:spLocks noChangeArrowheads="1"/>
          </p:cNvSpPr>
          <p:nvPr/>
        </p:nvSpPr>
        <p:spPr bwMode="auto">
          <a:xfrm>
            <a:off x="2248348" y="397295"/>
            <a:ext cx="9273092"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sz="28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5.1. Tư tưởng Hồ Chí Minh về</a:t>
            </a:r>
            <a:r>
              <a:rPr kumimoji="0" lang="de-DE" sz="28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 đại đoàn kết dân tộc.</a:t>
            </a:r>
            <a:endParaRPr kumimoji="0" lang="en-US" b="0" i="0" u="none" strike="noStrike" cap="none" normalizeH="0" baseline="0" dirty="0" smtClean="0">
              <a:ln>
                <a:noFill/>
              </a:ln>
              <a:solidFill>
                <a:srgbClr val="FF0000"/>
              </a:solidFill>
              <a:effectLst/>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672661" y="1470240"/>
            <a:ext cx="11088415" cy="1569660"/>
          </a:xfrm>
          <a:prstGeom prst="rect">
            <a:avLst/>
          </a:prstGeom>
          <a:noFill/>
          <a:ln w="9525">
            <a:noFill/>
            <a:miter lim="800000"/>
            <a:headEnd/>
            <a:tailEnd/>
          </a:ln>
        </p:spPr>
        <p:txBody>
          <a:bodyPr wrap="square" anchor="ctr">
            <a:spAutoFit/>
          </a:bodyPr>
          <a:lstStyle/>
          <a:p>
            <a:pPr indent="457200" algn="just">
              <a:buFont typeface="Wingdings" pitchFamily="2" charset="2"/>
              <a:buChar char="ü"/>
            </a:pPr>
            <a:r>
              <a:rPr lang="en-US" sz="2400" b="0" u="none" dirty="0" err="1">
                <a:latin typeface="Times New Roman" pitchFamily="18" charset="0"/>
              </a:rPr>
              <a:t>Phát</a:t>
            </a:r>
            <a:r>
              <a:rPr lang="en-US" sz="2400" b="0" u="none" dirty="0">
                <a:latin typeface="Times New Roman" pitchFamily="18" charset="0"/>
              </a:rPr>
              <a:t> </a:t>
            </a:r>
            <a:r>
              <a:rPr lang="en-US" sz="2400" b="0" u="none" dirty="0" err="1">
                <a:latin typeface="Times New Roman" pitchFamily="18" charset="0"/>
              </a:rPr>
              <a:t>huy</a:t>
            </a:r>
            <a:r>
              <a:rPr lang="en-US" sz="2400" b="0" u="none" dirty="0">
                <a:latin typeface="Times New Roman" pitchFamily="18" charset="0"/>
              </a:rPr>
              <a:t> </a:t>
            </a:r>
            <a:r>
              <a:rPr lang="en-US" sz="2400" b="0" u="none" dirty="0" err="1">
                <a:latin typeface="Times New Roman" pitchFamily="18" charset="0"/>
              </a:rPr>
              <a:t>sức</a:t>
            </a:r>
            <a:r>
              <a:rPr lang="en-US" sz="2400" b="0" u="none" dirty="0">
                <a:latin typeface="Times New Roman" pitchFamily="18" charset="0"/>
              </a:rPr>
              <a:t> </a:t>
            </a:r>
            <a:r>
              <a:rPr lang="en-US" sz="2400" b="0" u="none" dirty="0" err="1">
                <a:latin typeface="Times New Roman" pitchFamily="18" charset="0"/>
              </a:rPr>
              <a:t>mạnh</a:t>
            </a:r>
            <a:r>
              <a:rPr lang="en-US" sz="2400" b="0" u="none" dirty="0">
                <a:latin typeface="Times New Roman" pitchFamily="18" charset="0"/>
              </a:rPr>
              <a:t> </a:t>
            </a:r>
            <a:r>
              <a:rPr lang="en-US" sz="2400" b="0" u="none" dirty="0" err="1">
                <a:latin typeface="Times New Roman" pitchFamily="18" charset="0"/>
              </a:rPr>
              <a:t>đại</a:t>
            </a:r>
            <a:r>
              <a:rPr lang="en-US" sz="2400" b="0" u="none" dirty="0">
                <a:latin typeface="Times New Roman" pitchFamily="18" charset="0"/>
              </a:rPr>
              <a:t> </a:t>
            </a:r>
            <a:r>
              <a:rPr lang="en-US" sz="2400" b="0" u="none" dirty="0" err="1">
                <a:latin typeface="Times New Roman" pitchFamily="18" charset="0"/>
              </a:rPr>
              <a:t>đoàn</a:t>
            </a:r>
            <a:r>
              <a:rPr lang="en-US" sz="2400" b="0" u="none" dirty="0">
                <a:latin typeface="Times New Roman" pitchFamily="18" charset="0"/>
              </a:rPr>
              <a:t> </a:t>
            </a:r>
            <a:r>
              <a:rPr lang="en-US" sz="2400" b="0" u="none" dirty="0" err="1">
                <a:latin typeface="Times New Roman" pitchFamily="18" charset="0"/>
              </a:rPr>
              <a:t>kết</a:t>
            </a:r>
            <a:r>
              <a:rPr lang="en-US" sz="2400" b="0" u="none" dirty="0">
                <a:latin typeface="Times New Roman" pitchFamily="18" charset="0"/>
              </a:rPr>
              <a:t> </a:t>
            </a:r>
            <a:r>
              <a:rPr lang="en-US" sz="2400" b="0" u="none" dirty="0" err="1">
                <a:latin typeface="Times New Roman" pitchFamily="18" charset="0"/>
              </a:rPr>
              <a:t>toàn</a:t>
            </a:r>
            <a:r>
              <a:rPr lang="en-US" sz="2400" b="0" u="none" dirty="0">
                <a:latin typeface="Times New Roman" pitchFamily="18" charset="0"/>
              </a:rPr>
              <a:t> </a:t>
            </a:r>
            <a:r>
              <a:rPr lang="en-US" sz="2400" b="0" u="none" dirty="0" err="1">
                <a:latin typeface="Times New Roman" pitchFamily="18" charset="0"/>
              </a:rPr>
              <a:t>dân</a:t>
            </a:r>
            <a:r>
              <a:rPr lang="en-US" sz="2400" b="0" u="none" dirty="0">
                <a:latin typeface="Times New Roman" pitchFamily="18" charset="0"/>
              </a:rPr>
              <a:t> </a:t>
            </a:r>
            <a:r>
              <a:rPr lang="en-US" sz="2400" b="0" u="none" dirty="0" err="1">
                <a:latin typeface="Times New Roman" pitchFamily="18" charset="0"/>
              </a:rPr>
              <a:t>tộc</a:t>
            </a:r>
            <a:r>
              <a:rPr lang="en-US" sz="2400" b="0" u="none" dirty="0">
                <a:latin typeface="Times New Roman" pitchFamily="18" charset="0"/>
              </a:rPr>
              <a:t> </a:t>
            </a:r>
            <a:r>
              <a:rPr lang="en-US" sz="2400" b="0" u="none" dirty="0" err="1">
                <a:latin typeface="Times New Roman" pitchFamily="18" charset="0"/>
              </a:rPr>
              <a:t>dưới</a:t>
            </a:r>
            <a:r>
              <a:rPr lang="en-US" sz="2400" b="0" u="none" dirty="0">
                <a:latin typeface="Times New Roman" pitchFamily="18" charset="0"/>
              </a:rPr>
              <a:t> </a:t>
            </a:r>
            <a:r>
              <a:rPr lang="en-US" sz="2400" b="0" u="none" dirty="0" err="1">
                <a:latin typeface="Times New Roman" pitchFamily="18" charset="0"/>
              </a:rPr>
              <a:t>ánh</a:t>
            </a:r>
            <a:r>
              <a:rPr lang="en-US" sz="2400" b="0" u="none" dirty="0">
                <a:latin typeface="Times New Roman" pitchFamily="18" charset="0"/>
              </a:rPr>
              <a:t> </a:t>
            </a:r>
            <a:r>
              <a:rPr lang="en-US" sz="2400" b="0" u="none" dirty="0" err="1">
                <a:latin typeface="Times New Roman" pitchFamily="18" charset="0"/>
              </a:rPr>
              <a:t>sáng</a:t>
            </a:r>
            <a:r>
              <a:rPr lang="en-US" sz="2400" b="0" u="none" dirty="0">
                <a:latin typeface="Times New Roman" pitchFamily="18" charset="0"/>
              </a:rPr>
              <a:t> </a:t>
            </a:r>
            <a:r>
              <a:rPr lang="en-US" sz="2400" b="0" u="none" dirty="0" err="1">
                <a:latin typeface="Times New Roman" pitchFamily="18" charset="0"/>
              </a:rPr>
              <a:t>tư</a:t>
            </a:r>
            <a:r>
              <a:rPr lang="en-US" sz="2400" b="0" u="none" dirty="0">
                <a:latin typeface="Times New Roman" pitchFamily="18" charset="0"/>
              </a:rPr>
              <a:t> </a:t>
            </a:r>
            <a:r>
              <a:rPr lang="en-US" sz="2400" b="0" u="none" dirty="0" err="1">
                <a:latin typeface="Times New Roman" pitchFamily="18" charset="0"/>
              </a:rPr>
              <a:t>tưởng</a:t>
            </a:r>
            <a:r>
              <a:rPr lang="en-US" sz="2400" b="0" u="none" dirty="0">
                <a:latin typeface="Times New Roman" pitchFamily="18" charset="0"/>
              </a:rPr>
              <a:t> </a:t>
            </a:r>
            <a:r>
              <a:rPr lang="en-US" sz="2400" b="0" u="none" dirty="0" err="1">
                <a:latin typeface="Times New Roman" pitchFamily="18" charset="0"/>
              </a:rPr>
              <a:t>Hồ</a:t>
            </a:r>
            <a:r>
              <a:rPr lang="en-US" sz="2400" b="0" u="none" dirty="0">
                <a:latin typeface="Times New Roman" pitchFamily="18" charset="0"/>
              </a:rPr>
              <a:t> </a:t>
            </a:r>
            <a:r>
              <a:rPr lang="en-US" sz="2400" b="0" u="none" dirty="0" err="1">
                <a:latin typeface="Times New Roman" pitchFamily="18" charset="0"/>
              </a:rPr>
              <a:t>Chí</a:t>
            </a:r>
            <a:r>
              <a:rPr lang="en-US" sz="2400" b="0" u="none" dirty="0">
                <a:latin typeface="Times New Roman" pitchFamily="18" charset="0"/>
              </a:rPr>
              <a:t> Minh..</a:t>
            </a:r>
          </a:p>
          <a:p>
            <a:pPr indent="457200" algn="just">
              <a:buFont typeface="Wingdings" pitchFamily="2" charset="2"/>
              <a:buChar char="ü"/>
            </a:pPr>
            <a:r>
              <a:rPr lang="en-US" sz="2400" b="0" u="none" dirty="0" err="1">
                <a:latin typeface="Times New Roman" pitchFamily="18" charset="0"/>
              </a:rPr>
              <a:t>Khơi</a:t>
            </a:r>
            <a:r>
              <a:rPr lang="en-US" sz="2400" b="0" u="none" dirty="0">
                <a:latin typeface="Times New Roman" pitchFamily="18" charset="0"/>
              </a:rPr>
              <a:t> </a:t>
            </a:r>
            <a:r>
              <a:rPr lang="en-US" sz="2400" b="0" u="none" dirty="0" err="1">
                <a:latin typeface="Times New Roman" pitchFamily="18" charset="0"/>
              </a:rPr>
              <a:t>dậy</a:t>
            </a:r>
            <a:r>
              <a:rPr lang="en-US" sz="2400" b="0" u="none" dirty="0">
                <a:latin typeface="Times New Roman" pitchFamily="18" charset="0"/>
              </a:rPr>
              <a:t> </a:t>
            </a:r>
            <a:r>
              <a:rPr lang="en-US" sz="2400" b="0" u="none" dirty="0" err="1">
                <a:latin typeface="Times New Roman" pitchFamily="18" charset="0"/>
              </a:rPr>
              <a:t>và</a:t>
            </a:r>
            <a:r>
              <a:rPr lang="en-US" sz="2400" b="0" u="none" dirty="0">
                <a:latin typeface="Times New Roman" pitchFamily="18" charset="0"/>
              </a:rPr>
              <a:t> </a:t>
            </a:r>
            <a:r>
              <a:rPr lang="en-US" sz="2400" b="0" u="none" dirty="0" err="1">
                <a:latin typeface="Times New Roman" pitchFamily="18" charset="0"/>
              </a:rPr>
              <a:t>phát</a:t>
            </a:r>
            <a:r>
              <a:rPr lang="en-US" sz="2400" b="0" u="none" dirty="0">
                <a:latin typeface="Times New Roman" pitchFamily="18" charset="0"/>
              </a:rPr>
              <a:t> </a:t>
            </a:r>
            <a:r>
              <a:rPr lang="en-US" sz="2400" b="0" u="none" dirty="0" err="1">
                <a:latin typeface="Times New Roman" pitchFamily="18" charset="0"/>
              </a:rPr>
              <a:t>huy</a:t>
            </a:r>
            <a:r>
              <a:rPr lang="en-US" sz="2400" b="0" u="none" dirty="0">
                <a:latin typeface="Times New Roman" pitchFamily="18" charset="0"/>
              </a:rPr>
              <a:t> </a:t>
            </a:r>
            <a:r>
              <a:rPr lang="en-US" sz="2400" b="0" u="none" dirty="0" err="1">
                <a:latin typeface="Times New Roman" pitchFamily="18" charset="0"/>
              </a:rPr>
              <a:t>tối</a:t>
            </a:r>
            <a:r>
              <a:rPr lang="en-US" sz="2400" b="0" u="none" dirty="0">
                <a:latin typeface="Times New Roman" pitchFamily="18" charset="0"/>
              </a:rPr>
              <a:t> </a:t>
            </a:r>
            <a:r>
              <a:rPr lang="en-US" sz="2400" b="0" u="none" dirty="0" err="1">
                <a:latin typeface="Times New Roman" pitchFamily="18" charset="0"/>
              </a:rPr>
              <a:t>đa</a:t>
            </a:r>
            <a:r>
              <a:rPr lang="en-US" sz="2400" b="0" u="none" dirty="0">
                <a:latin typeface="Times New Roman" pitchFamily="18" charset="0"/>
              </a:rPr>
              <a:t> </a:t>
            </a:r>
            <a:r>
              <a:rPr lang="en-US" sz="2400" b="0" u="none" dirty="0" err="1">
                <a:latin typeface="Times New Roman" pitchFamily="18" charset="0"/>
              </a:rPr>
              <a:t>nội</a:t>
            </a:r>
            <a:r>
              <a:rPr lang="en-US" sz="2400" b="0" u="none" dirty="0">
                <a:latin typeface="Times New Roman" pitchFamily="18" charset="0"/>
              </a:rPr>
              <a:t> </a:t>
            </a:r>
            <a:r>
              <a:rPr lang="en-US" sz="2400" b="0" u="none" dirty="0" err="1">
                <a:latin typeface="Times New Roman" pitchFamily="18" charset="0"/>
              </a:rPr>
              <a:t>lực</a:t>
            </a:r>
            <a:r>
              <a:rPr lang="en-US" sz="2400" b="0" u="none" dirty="0">
                <a:latin typeface="Times New Roman" pitchFamily="18" charset="0"/>
              </a:rPr>
              <a:t>, </a:t>
            </a:r>
            <a:r>
              <a:rPr lang="en-US" sz="2400" b="0" u="none" dirty="0" err="1">
                <a:latin typeface="Times New Roman" pitchFamily="18" charset="0"/>
              </a:rPr>
              <a:t>nâng</a:t>
            </a:r>
            <a:r>
              <a:rPr lang="en-US" sz="2400" b="0" u="none" dirty="0">
                <a:latin typeface="Times New Roman" pitchFamily="18" charset="0"/>
              </a:rPr>
              <a:t> </a:t>
            </a:r>
            <a:r>
              <a:rPr lang="en-US" sz="2400" b="0" u="none" dirty="0" err="1">
                <a:latin typeface="Times New Roman" pitchFamily="18" charset="0"/>
              </a:rPr>
              <a:t>cao</a:t>
            </a:r>
            <a:r>
              <a:rPr lang="en-US" sz="2400" b="0" u="none" dirty="0">
                <a:latin typeface="Times New Roman" pitchFamily="18" charset="0"/>
              </a:rPr>
              <a:t> </a:t>
            </a:r>
            <a:r>
              <a:rPr lang="en-US" sz="2400" b="0" u="none" dirty="0" err="1">
                <a:latin typeface="Times New Roman" pitchFamily="18" charset="0"/>
              </a:rPr>
              <a:t>hiệu</a:t>
            </a:r>
            <a:r>
              <a:rPr lang="en-US" sz="2400" b="0" u="none" dirty="0">
                <a:latin typeface="Times New Roman" pitchFamily="18" charset="0"/>
              </a:rPr>
              <a:t> </a:t>
            </a:r>
            <a:r>
              <a:rPr lang="en-US" sz="2400" b="0" u="none" dirty="0" err="1">
                <a:latin typeface="Times New Roman" pitchFamily="18" charset="0"/>
              </a:rPr>
              <a:t>quả</a:t>
            </a:r>
            <a:r>
              <a:rPr lang="en-US" sz="2400" b="0" u="none" dirty="0">
                <a:latin typeface="Times New Roman" pitchFamily="18" charset="0"/>
              </a:rPr>
              <a:t> </a:t>
            </a:r>
            <a:r>
              <a:rPr lang="en-US" sz="2400" b="0" u="none" dirty="0" err="1">
                <a:latin typeface="Times New Roman" pitchFamily="18" charset="0"/>
              </a:rPr>
              <a:t>hợp</a:t>
            </a:r>
            <a:r>
              <a:rPr lang="en-US" sz="2400" b="0" u="none" dirty="0">
                <a:latin typeface="Times New Roman" pitchFamily="18" charset="0"/>
              </a:rPr>
              <a:t> </a:t>
            </a:r>
            <a:r>
              <a:rPr lang="en-US" sz="2400" b="0" u="none" dirty="0" err="1">
                <a:latin typeface="Times New Roman" pitchFamily="18" charset="0"/>
              </a:rPr>
              <a:t>tác</a:t>
            </a:r>
            <a:r>
              <a:rPr lang="en-US" sz="2400" b="0" u="none" dirty="0">
                <a:latin typeface="Times New Roman" pitchFamily="18" charset="0"/>
              </a:rPr>
              <a:t> </a:t>
            </a:r>
            <a:r>
              <a:rPr lang="en-US" sz="2400" b="0" u="none" dirty="0" err="1">
                <a:latin typeface="Times New Roman" pitchFamily="18" charset="0"/>
              </a:rPr>
              <a:t>quốc</a:t>
            </a:r>
            <a:r>
              <a:rPr lang="en-US" sz="2400" b="0" u="none" dirty="0">
                <a:latin typeface="Times New Roman" pitchFamily="18" charset="0"/>
              </a:rPr>
              <a:t> </a:t>
            </a:r>
            <a:r>
              <a:rPr lang="en-US" sz="2400" b="0" u="none" dirty="0" err="1">
                <a:latin typeface="Times New Roman" pitchFamily="18" charset="0"/>
              </a:rPr>
              <a:t>tế</a:t>
            </a:r>
            <a:r>
              <a:rPr lang="en-US" sz="2400" b="0" u="none" dirty="0">
                <a:latin typeface="Times New Roman" pitchFamily="18" charset="0"/>
              </a:rPr>
              <a:t>, </a:t>
            </a:r>
            <a:r>
              <a:rPr lang="en-US" sz="2400" b="0" u="none" dirty="0" err="1">
                <a:latin typeface="Times New Roman" pitchFamily="18" charset="0"/>
              </a:rPr>
              <a:t>nâng</a:t>
            </a:r>
            <a:r>
              <a:rPr lang="en-US" sz="2400" b="0" u="none" dirty="0">
                <a:latin typeface="Times New Roman" pitchFamily="18" charset="0"/>
              </a:rPr>
              <a:t> </a:t>
            </a:r>
            <a:r>
              <a:rPr lang="en-US" sz="2400" b="0" u="none" dirty="0" err="1">
                <a:latin typeface="Times New Roman" pitchFamily="18" charset="0"/>
              </a:rPr>
              <a:t>cao</a:t>
            </a:r>
            <a:r>
              <a:rPr lang="en-US" sz="2400" b="0" u="none" dirty="0">
                <a:latin typeface="Times New Roman" pitchFamily="18" charset="0"/>
              </a:rPr>
              <a:t> ý </a:t>
            </a:r>
            <a:r>
              <a:rPr lang="en-US" sz="2400" b="0" u="none" dirty="0" err="1">
                <a:latin typeface="Times New Roman" pitchFamily="18" charset="0"/>
              </a:rPr>
              <a:t>chí</a:t>
            </a:r>
            <a:r>
              <a:rPr lang="en-US" sz="2400" b="0" u="none" dirty="0">
                <a:latin typeface="Times New Roman" pitchFamily="18" charset="0"/>
              </a:rPr>
              <a:t> </a:t>
            </a:r>
            <a:r>
              <a:rPr lang="en-US" sz="2400" b="0" u="none" dirty="0" err="1">
                <a:latin typeface="Times New Roman" pitchFamily="18" charset="0"/>
              </a:rPr>
              <a:t>tự</a:t>
            </a:r>
            <a:r>
              <a:rPr lang="en-US" sz="2400" b="0" u="none" dirty="0">
                <a:latin typeface="Times New Roman" pitchFamily="18" charset="0"/>
              </a:rPr>
              <a:t> </a:t>
            </a:r>
            <a:r>
              <a:rPr lang="en-US" sz="2400" b="0" u="none" dirty="0" err="1">
                <a:latin typeface="Times New Roman" pitchFamily="18" charset="0"/>
              </a:rPr>
              <a:t>lực</a:t>
            </a:r>
            <a:r>
              <a:rPr lang="en-US" sz="2400" b="0" u="none" dirty="0">
                <a:latin typeface="Times New Roman" pitchFamily="18" charset="0"/>
              </a:rPr>
              <a:t> </a:t>
            </a:r>
            <a:r>
              <a:rPr lang="en-US" sz="2400" b="0" u="none" dirty="0" err="1">
                <a:latin typeface="Times New Roman" pitchFamily="18" charset="0"/>
              </a:rPr>
              <a:t>tự</a:t>
            </a:r>
            <a:r>
              <a:rPr lang="en-US" sz="2400" b="0" u="none" dirty="0">
                <a:latin typeface="Times New Roman" pitchFamily="18" charset="0"/>
              </a:rPr>
              <a:t> </a:t>
            </a:r>
            <a:r>
              <a:rPr lang="en-US" sz="2400" b="0" u="none" dirty="0" err="1">
                <a:latin typeface="Times New Roman" pitchFamily="18" charset="0"/>
              </a:rPr>
              <a:t>cường</a:t>
            </a:r>
            <a:r>
              <a:rPr lang="en-US" sz="2400" b="0" u="none" dirty="0">
                <a:latin typeface="Times New Roman" pitchFamily="18" charset="0"/>
              </a:rPr>
              <a:t>, </a:t>
            </a:r>
            <a:r>
              <a:rPr lang="en-US" sz="2400" b="0" u="none" dirty="0" err="1">
                <a:latin typeface="Times New Roman" pitchFamily="18" charset="0"/>
              </a:rPr>
              <a:t>giữ</a:t>
            </a:r>
            <a:r>
              <a:rPr lang="en-US" sz="2400" b="0" u="none" dirty="0">
                <a:latin typeface="Times New Roman" pitchFamily="18" charset="0"/>
              </a:rPr>
              <a:t> </a:t>
            </a:r>
            <a:r>
              <a:rPr lang="en-US" sz="2400" b="0" u="none" dirty="0" err="1">
                <a:latin typeface="Times New Roman" pitchFamily="18" charset="0"/>
              </a:rPr>
              <a:t>vững</a:t>
            </a:r>
            <a:r>
              <a:rPr lang="en-US" sz="2400" b="0" u="none" dirty="0">
                <a:latin typeface="Times New Roman" pitchFamily="18" charset="0"/>
              </a:rPr>
              <a:t> </a:t>
            </a:r>
            <a:r>
              <a:rPr lang="en-US" sz="2400" b="0" u="none" dirty="0" err="1">
                <a:latin typeface="Times New Roman" pitchFamily="18" charset="0"/>
              </a:rPr>
              <a:t>bản</a:t>
            </a:r>
            <a:r>
              <a:rPr lang="en-US" sz="2400" b="0" u="none" dirty="0">
                <a:latin typeface="Times New Roman" pitchFamily="18" charset="0"/>
              </a:rPr>
              <a:t> </a:t>
            </a:r>
            <a:r>
              <a:rPr lang="en-US" sz="2400" b="0" u="none" dirty="0" err="1">
                <a:latin typeface="Times New Roman" pitchFamily="18" charset="0"/>
              </a:rPr>
              <a:t>sắc</a:t>
            </a:r>
            <a:r>
              <a:rPr lang="en-US" sz="2400" b="0" u="none" dirty="0">
                <a:latin typeface="Times New Roman" pitchFamily="18" charset="0"/>
              </a:rPr>
              <a:t> </a:t>
            </a:r>
            <a:r>
              <a:rPr lang="en-US" sz="2400" b="0" u="none" dirty="0" err="1">
                <a:latin typeface="Times New Roman" pitchFamily="18" charset="0"/>
              </a:rPr>
              <a:t>dân</a:t>
            </a:r>
            <a:r>
              <a:rPr lang="en-US" sz="2400" b="0" u="none" dirty="0">
                <a:latin typeface="Times New Roman" pitchFamily="18" charset="0"/>
              </a:rPr>
              <a:t> </a:t>
            </a:r>
            <a:r>
              <a:rPr lang="en-US" sz="2400" b="0" u="none" dirty="0" err="1">
                <a:latin typeface="Times New Roman" pitchFamily="18" charset="0"/>
              </a:rPr>
              <a:t>tộc</a:t>
            </a:r>
            <a:r>
              <a:rPr lang="en-US" sz="2400" b="0" u="none" dirty="0">
                <a:latin typeface="Times New Roman" pitchFamily="18" charset="0"/>
              </a:rPr>
              <a:t> </a:t>
            </a:r>
            <a:r>
              <a:rPr lang="en-US" sz="2400" b="0" u="none" dirty="0" err="1">
                <a:latin typeface="Times New Roman" pitchFamily="18" charset="0"/>
              </a:rPr>
              <a:t>trong</a:t>
            </a:r>
            <a:r>
              <a:rPr lang="en-US" sz="2400" b="0" u="none" dirty="0">
                <a:latin typeface="Times New Roman" pitchFamily="18" charset="0"/>
              </a:rPr>
              <a:t> </a:t>
            </a:r>
            <a:r>
              <a:rPr lang="en-US" sz="2400" b="0" u="none" dirty="0" err="1">
                <a:latin typeface="Times New Roman" pitchFamily="18" charset="0"/>
              </a:rPr>
              <a:t>quá</a:t>
            </a:r>
            <a:r>
              <a:rPr lang="en-US" sz="2400" b="0" u="none" dirty="0">
                <a:latin typeface="Times New Roman" pitchFamily="18" charset="0"/>
              </a:rPr>
              <a:t> </a:t>
            </a:r>
            <a:r>
              <a:rPr lang="en-US" sz="2400" b="0" u="none" dirty="0" err="1">
                <a:latin typeface="Times New Roman" pitchFamily="18" charset="0"/>
              </a:rPr>
              <a:t>trình</a:t>
            </a:r>
            <a:r>
              <a:rPr lang="en-US" sz="2400" b="0" u="none" dirty="0">
                <a:latin typeface="Times New Roman" pitchFamily="18" charset="0"/>
              </a:rPr>
              <a:t> </a:t>
            </a:r>
            <a:r>
              <a:rPr lang="en-US" sz="2400" b="0" u="none" dirty="0" err="1">
                <a:latin typeface="Times New Roman" pitchFamily="18" charset="0"/>
              </a:rPr>
              <a:t>hội</a:t>
            </a:r>
            <a:r>
              <a:rPr lang="en-US" sz="2400" b="0" u="none" dirty="0">
                <a:latin typeface="Times New Roman" pitchFamily="18" charset="0"/>
              </a:rPr>
              <a:t> </a:t>
            </a:r>
            <a:r>
              <a:rPr lang="en-US" sz="2400" b="0" u="none" dirty="0" err="1">
                <a:latin typeface="Times New Roman" pitchFamily="18" charset="0"/>
              </a:rPr>
              <a:t>nhập</a:t>
            </a:r>
            <a:r>
              <a:rPr lang="en-US" sz="2400" b="0" u="none" dirty="0">
                <a:latin typeface="Times New Roman" pitchFamily="18" charset="0"/>
              </a:rPr>
              <a:t> </a:t>
            </a:r>
            <a:r>
              <a:rPr lang="en-US" sz="2400" b="0" u="none" dirty="0" err="1">
                <a:latin typeface="Times New Roman" pitchFamily="18" charset="0"/>
              </a:rPr>
              <a:t>quốc</a:t>
            </a:r>
            <a:r>
              <a:rPr lang="en-US" sz="2400" b="0" u="none" dirty="0">
                <a:latin typeface="Times New Roman" pitchFamily="18" charset="0"/>
              </a:rPr>
              <a:t> </a:t>
            </a:r>
            <a:r>
              <a:rPr lang="en-US" sz="2400" b="0" u="none" dirty="0" err="1">
                <a:latin typeface="Times New Roman" pitchFamily="18" charset="0"/>
              </a:rPr>
              <a:t>tế</a:t>
            </a:r>
            <a:r>
              <a:rPr lang="en-US" sz="2400" b="0" u="none" dirty="0">
                <a:latin typeface="Times New Roman" pitchFamily="18" charset="0"/>
              </a:rPr>
              <a:t>.</a:t>
            </a:r>
          </a:p>
          <a:p>
            <a:pPr indent="457200" algn="just">
              <a:buFont typeface="Wingdings" pitchFamily="2" charset="2"/>
              <a:buChar char="ü"/>
            </a:pPr>
            <a:r>
              <a:rPr lang="en-US" sz="2400" b="0" u="none" dirty="0" err="1">
                <a:latin typeface="Times New Roman" pitchFamily="18" charset="0"/>
              </a:rPr>
              <a:t>Trong</a:t>
            </a:r>
            <a:r>
              <a:rPr lang="en-US" sz="2400" b="0" u="none" dirty="0">
                <a:latin typeface="Times New Roman" pitchFamily="18" charset="0"/>
              </a:rPr>
              <a:t> </a:t>
            </a:r>
            <a:r>
              <a:rPr lang="en-US" sz="2400" b="0" u="none" dirty="0" err="1">
                <a:latin typeface="Times New Roman" pitchFamily="18" charset="0"/>
              </a:rPr>
              <a:t>hợp</a:t>
            </a:r>
            <a:r>
              <a:rPr lang="en-US" sz="2400" b="0" u="none" dirty="0">
                <a:latin typeface="Times New Roman" pitchFamily="18" charset="0"/>
              </a:rPr>
              <a:t> </a:t>
            </a:r>
            <a:r>
              <a:rPr lang="en-US" sz="2400" b="0" u="none" dirty="0" err="1">
                <a:latin typeface="Times New Roman" pitchFamily="18" charset="0"/>
              </a:rPr>
              <a:t>tác</a:t>
            </a:r>
            <a:r>
              <a:rPr lang="en-US" sz="2400" b="0" u="none" dirty="0">
                <a:latin typeface="Times New Roman" pitchFamily="18" charset="0"/>
              </a:rPr>
              <a:t> </a:t>
            </a:r>
            <a:r>
              <a:rPr lang="en-US" sz="2400" b="0" u="none" dirty="0" err="1">
                <a:latin typeface="Times New Roman" pitchFamily="18" charset="0"/>
              </a:rPr>
              <a:t>chú</a:t>
            </a:r>
            <a:r>
              <a:rPr lang="en-US" sz="2400" b="0" u="none" dirty="0">
                <a:latin typeface="Times New Roman" pitchFamily="18" charset="0"/>
              </a:rPr>
              <a:t> ý </a:t>
            </a:r>
            <a:r>
              <a:rPr lang="en-US" sz="2400" b="0" u="none" dirty="0" err="1">
                <a:latin typeface="Times New Roman" pitchFamily="18" charset="0"/>
              </a:rPr>
              <a:t>giữ</a:t>
            </a:r>
            <a:r>
              <a:rPr lang="en-US" sz="2400" b="0" u="none" dirty="0">
                <a:latin typeface="Times New Roman" pitchFamily="18" charset="0"/>
              </a:rPr>
              <a:t> </a:t>
            </a:r>
            <a:r>
              <a:rPr lang="en-US" sz="2400" b="0" u="none" dirty="0" err="1">
                <a:latin typeface="Times New Roman" pitchFamily="18" charset="0"/>
              </a:rPr>
              <a:t>vững</a:t>
            </a:r>
            <a:r>
              <a:rPr lang="en-US" sz="2400" b="0" u="none" dirty="0">
                <a:latin typeface="Times New Roman" pitchFamily="18" charset="0"/>
              </a:rPr>
              <a:t> </a:t>
            </a:r>
            <a:r>
              <a:rPr lang="en-US" sz="2400" b="0" u="none" dirty="0" err="1">
                <a:latin typeface="Times New Roman" pitchFamily="18" charset="0"/>
              </a:rPr>
              <a:t>định</a:t>
            </a:r>
            <a:r>
              <a:rPr lang="en-US" sz="2400" b="0" u="none" dirty="0">
                <a:latin typeface="Times New Roman" pitchFamily="18" charset="0"/>
              </a:rPr>
              <a:t> </a:t>
            </a:r>
            <a:r>
              <a:rPr lang="en-US" sz="2400" b="0" u="none" dirty="0" err="1">
                <a:latin typeface="Times New Roman" pitchFamily="18" charset="0"/>
              </a:rPr>
              <a:t>hướng</a:t>
            </a:r>
            <a:r>
              <a:rPr lang="en-US" sz="2400" b="0" u="none" dirty="0">
                <a:latin typeface="Times New Roman" pitchFamily="18" charset="0"/>
              </a:rPr>
              <a:t> XHCN.</a:t>
            </a:r>
          </a:p>
        </p:txBody>
      </p:sp>
      <p:sp>
        <p:nvSpPr>
          <p:cNvPr id="95235" name="WordArt 3"/>
          <p:cNvSpPr>
            <a:spLocks noChangeArrowheads="1" noChangeShapeType="1" noTextEdit="1"/>
          </p:cNvSpPr>
          <p:nvPr/>
        </p:nvSpPr>
        <p:spPr bwMode="auto">
          <a:xfrm>
            <a:off x="3114566" y="475593"/>
            <a:ext cx="6096000" cy="838200"/>
          </a:xfrm>
          <a:prstGeom prst="rect">
            <a:avLst/>
          </a:prstGeom>
        </p:spPr>
        <p:txBody>
          <a:bodyPr wrap="none" fromWordArt="1">
            <a:prstTxWarp prst="textPlain">
              <a:avLst>
                <a:gd name="adj" fmla="val 50000"/>
              </a:avLst>
            </a:prstTxWarp>
          </a:bodyPr>
          <a:lstStyle/>
          <a:p>
            <a:pPr algn="ctr"/>
            <a:r>
              <a:rPr lang="en-US" sz="3600" kern="10" dirty="0" err="1">
                <a:ln w="12700">
                  <a:solidFill>
                    <a:srgbClr val="EAEAEA"/>
                  </a:solidFill>
                  <a:round/>
                  <a:headEnd/>
                  <a:tailEnd/>
                </a:ln>
                <a:solidFill>
                  <a:srgbClr val="FF0000"/>
                </a:solidFill>
                <a:latin typeface="Times New Roman"/>
                <a:cs typeface="Times New Roman"/>
              </a:rPr>
              <a:t>Kết</a:t>
            </a:r>
            <a:r>
              <a:rPr lang="en-US" sz="3600" kern="10" dirty="0">
                <a:ln w="12700">
                  <a:solidFill>
                    <a:srgbClr val="EAEAEA"/>
                  </a:solidFill>
                  <a:round/>
                  <a:headEnd/>
                  <a:tailEnd/>
                </a:ln>
                <a:solidFill>
                  <a:srgbClr val="FF0000"/>
                </a:solidFill>
                <a:latin typeface="Times New Roman"/>
                <a:cs typeface="Times New Roman"/>
              </a:rPr>
              <a:t> </a:t>
            </a:r>
            <a:r>
              <a:rPr lang="en-US" sz="3600" kern="10" dirty="0" err="1">
                <a:ln w="12700">
                  <a:solidFill>
                    <a:srgbClr val="EAEAEA"/>
                  </a:solidFill>
                  <a:round/>
                  <a:headEnd/>
                  <a:tailEnd/>
                </a:ln>
                <a:solidFill>
                  <a:srgbClr val="FF0000"/>
                </a:solidFill>
                <a:latin typeface="Times New Roman"/>
                <a:cs typeface="Times New Roman"/>
              </a:rPr>
              <a:t>luận</a:t>
            </a:r>
            <a:endParaRPr lang="en-US" sz="3600" kern="10" dirty="0">
              <a:ln w="12700">
                <a:solidFill>
                  <a:srgbClr val="EAEAEA"/>
                </a:solidFill>
                <a:round/>
                <a:headEnd/>
                <a:tailEnd/>
              </a:ln>
              <a:solidFill>
                <a:srgbClr val="FF0000"/>
              </a:solidFill>
              <a:latin typeface="Times New Roman"/>
              <a:cs typeface="Times New Roman"/>
            </a:endParaRPr>
          </a:p>
        </p:txBody>
      </p:sp>
      <p:pic>
        <p:nvPicPr>
          <p:cNvPr id="45060" name="Picture 2"/>
          <p:cNvPicPr>
            <a:picLocks noChangeAspect="1" noChangeArrowheads="1"/>
          </p:cNvPicPr>
          <p:nvPr/>
        </p:nvPicPr>
        <p:blipFill>
          <a:blip r:embed="rId4" cstate="print"/>
          <a:srcRect/>
          <a:stretch>
            <a:fillRect/>
          </a:stretch>
        </p:blipFill>
        <p:spPr bwMode="auto">
          <a:xfrm>
            <a:off x="5994400" y="3124200"/>
            <a:ext cx="5892800" cy="3429000"/>
          </a:xfrm>
          <a:prstGeom prst="rect">
            <a:avLst/>
          </a:prstGeom>
          <a:noFill/>
          <a:ln w="9525">
            <a:noFill/>
            <a:miter lim="800000"/>
            <a:headEnd/>
            <a:tailEnd/>
          </a:ln>
        </p:spPr>
      </p:pic>
      <p:pic>
        <p:nvPicPr>
          <p:cNvPr id="45061" name="Picture 3">
            <a:hlinkClick r:id="rId5" action="ppaction://hlinkfile"/>
          </p:cNvPr>
          <p:cNvPicPr>
            <a:picLocks noChangeAspect="1" noChangeArrowheads="1"/>
          </p:cNvPicPr>
          <p:nvPr/>
        </p:nvPicPr>
        <p:blipFill>
          <a:blip r:embed="rId6" cstate="print"/>
          <a:srcRect/>
          <a:stretch>
            <a:fillRect/>
          </a:stretch>
        </p:blipFill>
        <p:spPr bwMode="auto">
          <a:xfrm>
            <a:off x="304800" y="3195146"/>
            <a:ext cx="5384800" cy="3472356"/>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repeatCount="2000" fill="hold" grpId="0" nodeType="afterEffect">
                                  <p:stCondLst>
                                    <p:cond delay="0"/>
                                  </p:stCondLst>
                                  <p:childTnLst>
                                    <p:set>
                                      <p:cBhvr>
                                        <p:cTn id="6" dur="1" fill="hold">
                                          <p:stCondLst>
                                            <p:cond delay="0"/>
                                          </p:stCondLst>
                                        </p:cTn>
                                        <p:tgtEl>
                                          <p:spTgt spid="95235"/>
                                        </p:tgtEl>
                                        <p:attrNameLst>
                                          <p:attrName>style.visibility</p:attrName>
                                        </p:attrNameLst>
                                      </p:cBhvr>
                                      <p:to>
                                        <p:strVal val="visible"/>
                                      </p:to>
                                    </p:set>
                                    <p:anim calcmode="lin" valueType="num">
                                      <p:cBhvr>
                                        <p:cTn id="7" dur="500" fill="hold"/>
                                        <p:tgtEl>
                                          <p:spTgt spid="95235"/>
                                        </p:tgtEl>
                                        <p:attrNameLst>
                                          <p:attrName>ppt_w</p:attrName>
                                        </p:attrNameLst>
                                      </p:cBhvr>
                                      <p:tavLst>
                                        <p:tav tm="0">
                                          <p:val>
                                            <p:fltVal val="0"/>
                                          </p:val>
                                        </p:tav>
                                        <p:tav tm="100000">
                                          <p:val>
                                            <p:strVal val="#ppt_w"/>
                                          </p:val>
                                        </p:tav>
                                      </p:tavLst>
                                    </p:anim>
                                    <p:anim calcmode="lin" valueType="num">
                                      <p:cBhvr>
                                        <p:cTn id="8" dur="500" fill="hold"/>
                                        <p:tgtEl>
                                          <p:spTgt spid="95235"/>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par>
                          <p:cTn id="9" fill="hold">
                            <p:stCondLst>
                              <p:cond delay="1000"/>
                            </p:stCondLst>
                            <p:childTnLst>
                              <p:par>
                                <p:cTn id="10" presetID="22" presetClass="entr" presetSubtype="1" fill="hold" grpId="0" nodeType="afterEffect">
                                  <p:stCondLst>
                                    <p:cond delay="0"/>
                                  </p:stCondLst>
                                  <p:childTnLst>
                                    <p:set>
                                      <p:cBhvr>
                                        <p:cTn id="11" dur="1" fill="hold">
                                          <p:stCondLst>
                                            <p:cond delay="0"/>
                                          </p:stCondLst>
                                        </p:cTn>
                                        <p:tgtEl>
                                          <p:spTgt spid="95234"/>
                                        </p:tgtEl>
                                        <p:attrNameLst>
                                          <p:attrName>style.visibility</p:attrName>
                                        </p:attrNameLst>
                                      </p:cBhvr>
                                      <p:to>
                                        <p:strVal val="visible"/>
                                      </p:to>
                                    </p:set>
                                    <p:animEffect transition="in" filter="wipe(up)">
                                      <p:cBhvr>
                                        <p:cTn id="12" dur="1000"/>
                                        <p:tgtEl>
                                          <p:spTgt spid="95234"/>
                                        </p:tgtEl>
                                      </p:cBhvr>
                                    </p:animEffect>
                                  </p:childTnLst>
                                  <p:subTnLst>
                                    <p:audio>
                                      <p:cMediaNode>
                                        <p:cTn display="0" masterRel="sameClick">
                                          <p:stCondLst>
                                            <p:cond evt="begin" delay="0">
                                              <p:tn val="10"/>
                                            </p:cond>
                                          </p:stCondLst>
                                          <p:endCondLst>
                                            <p:cond evt="onStopAudio" delay="0">
                                              <p:tgtEl>
                                                <p:sldTgt/>
                                              </p:tgtEl>
                                            </p:cond>
                                          </p:endCondLst>
                                        </p:cTn>
                                        <p:tgtEl>
                                          <p:sndTgt r:embed="rId3" name="din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4" grpId="0"/>
      <p:bldP spid="952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 descr="Image(135)"/>
          <p:cNvPicPr>
            <a:picLocks noChangeAspect="1" noChangeArrowheads="1"/>
          </p:cNvPicPr>
          <p:nvPr/>
        </p:nvPicPr>
        <p:blipFill>
          <a:blip r:embed="rId2" cstate="print"/>
          <a:srcRect/>
          <a:stretch>
            <a:fillRect/>
          </a:stretch>
        </p:blipFill>
        <p:spPr bwMode="auto">
          <a:xfrm>
            <a:off x="406400" y="325821"/>
            <a:ext cx="5791200" cy="5846379"/>
          </a:xfrm>
          <a:prstGeom prst="rect">
            <a:avLst/>
          </a:prstGeom>
          <a:noFill/>
          <a:ln w="9525">
            <a:noFill/>
            <a:miter lim="800000"/>
            <a:headEnd/>
            <a:tailEnd/>
          </a:ln>
        </p:spPr>
      </p:pic>
      <p:sp>
        <p:nvSpPr>
          <p:cNvPr id="20487" name="Text Box 7"/>
          <p:cNvSpPr txBox="1">
            <a:spLocks noChangeArrowheads="1"/>
          </p:cNvSpPr>
          <p:nvPr/>
        </p:nvSpPr>
        <p:spPr bwMode="auto">
          <a:xfrm>
            <a:off x="6418317" y="604345"/>
            <a:ext cx="5181600" cy="5400966"/>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just">
              <a:lnSpc>
                <a:spcPct val="150000"/>
              </a:lnSpc>
              <a:spcBef>
                <a:spcPct val="50000"/>
              </a:spcBef>
              <a:buFontTx/>
              <a:buChar char="-"/>
            </a:pP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Đại</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đoàn</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kết</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dân</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tộc</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được</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xác</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định</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là</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nhiệm</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vụ</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hàng</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đầu</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của</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Đảng</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phải</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được</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quán</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triệt</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trong</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tất</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cả</a:t>
            </a:r>
            <a:r>
              <a:rPr lang="en-US" sz="2800" b="0" u="none" dirty="0">
                <a:solidFill>
                  <a:srgbClr val="000066"/>
                </a:solidFill>
                <a:latin typeface="Times New Roman" pitchFamily="18" charset="0"/>
              </a:rPr>
              <a:t> </a:t>
            </a:r>
            <a:r>
              <a:rPr lang="en-US" sz="2800" b="0" dirty="0" err="1">
                <a:solidFill>
                  <a:srgbClr val="000066"/>
                </a:solidFill>
                <a:latin typeface="Times New Roman" pitchFamily="18" charset="0"/>
              </a:rPr>
              <a:t>mọi</a:t>
            </a:r>
            <a:r>
              <a:rPr lang="en-US" sz="2800" b="0" dirty="0">
                <a:solidFill>
                  <a:srgbClr val="000066"/>
                </a:solidFill>
                <a:latin typeface="Times New Roman" pitchFamily="18" charset="0"/>
              </a:rPr>
              <a:t> </a:t>
            </a:r>
            <a:r>
              <a:rPr lang="en-US" sz="2800" b="0" dirty="0" err="1">
                <a:solidFill>
                  <a:srgbClr val="000066"/>
                </a:solidFill>
                <a:latin typeface="Times New Roman" pitchFamily="18" charset="0"/>
              </a:rPr>
              <a:t>lĩnh</a:t>
            </a:r>
            <a:r>
              <a:rPr lang="en-US" sz="2800" b="0" dirty="0">
                <a:solidFill>
                  <a:srgbClr val="000066"/>
                </a:solidFill>
                <a:latin typeface="Times New Roman" pitchFamily="18" charset="0"/>
              </a:rPr>
              <a:t> </a:t>
            </a:r>
            <a:r>
              <a:rPr lang="en-US" sz="2800" b="0" dirty="0" err="1">
                <a:solidFill>
                  <a:srgbClr val="000066"/>
                </a:solidFill>
                <a:latin typeface="Times New Roman" pitchFamily="18" charset="0"/>
              </a:rPr>
              <a:t>vực</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từ</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đường</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lối</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chủ</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trương</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chính</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sách</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đến</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mọi</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hoạt</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động</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của</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Đảng</a:t>
            </a:r>
            <a:r>
              <a:rPr lang="en-US" sz="2800" b="0" u="none" dirty="0">
                <a:solidFill>
                  <a:srgbClr val="000066"/>
                </a:solidFill>
                <a:latin typeface="Times New Roman" pitchFamily="18" charset="0"/>
              </a:rPr>
              <a:t>.</a:t>
            </a:r>
          </a:p>
          <a:p>
            <a:pPr algn="just">
              <a:lnSpc>
                <a:spcPct val="150000"/>
              </a:lnSpc>
              <a:spcBef>
                <a:spcPct val="50000"/>
              </a:spcBef>
            </a:pP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Đại</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đoàn</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kết</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dân</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tộc</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là</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nhiệm</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vụ</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hàng</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đầu</a:t>
            </a:r>
            <a:r>
              <a:rPr lang="en-US" sz="2800" b="0" u="none" dirty="0">
                <a:solidFill>
                  <a:srgbClr val="000066"/>
                </a:solidFill>
                <a:latin typeface="Times New Roman" pitchFamily="18" charset="0"/>
              </a:rPr>
              <a:t> </a:t>
            </a:r>
            <a:r>
              <a:rPr lang="en-US" sz="2800" b="0" u="none" dirty="0" err="1">
                <a:solidFill>
                  <a:srgbClr val="000066"/>
                </a:solidFill>
                <a:latin typeface="Times New Roman" pitchFamily="18" charset="0"/>
              </a:rPr>
              <a:t>trong</a:t>
            </a:r>
            <a:r>
              <a:rPr lang="en-US" sz="2800" b="0" u="none" dirty="0">
                <a:solidFill>
                  <a:srgbClr val="000066"/>
                </a:solidFill>
                <a:latin typeface="Times New Roman" pitchFamily="18" charset="0"/>
              </a:rPr>
              <a:t> </a:t>
            </a:r>
            <a:r>
              <a:rPr lang="en-US" sz="2800" b="0" dirty="0" err="1">
                <a:solidFill>
                  <a:srgbClr val="000066"/>
                </a:solidFill>
                <a:latin typeface="Times New Roman" pitchFamily="18" charset="0"/>
              </a:rPr>
              <a:t>mọi</a:t>
            </a:r>
            <a:r>
              <a:rPr lang="en-US" sz="2800" b="0" dirty="0">
                <a:solidFill>
                  <a:srgbClr val="000066"/>
                </a:solidFill>
                <a:latin typeface="Times New Roman" pitchFamily="18" charset="0"/>
              </a:rPr>
              <a:t> </a:t>
            </a:r>
            <a:r>
              <a:rPr lang="en-US" sz="2800" b="0" dirty="0" err="1">
                <a:solidFill>
                  <a:srgbClr val="000066"/>
                </a:solidFill>
                <a:latin typeface="Times New Roman" pitchFamily="18" charset="0"/>
              </a:rPr>
              <a:t>giai</a:t>
            </a:r>
            <a:r>
              <a:rPr lang="en-US" sz="2800" b="0" dirty="0">
                <a:solidFill>
                  <a:srgbClr val="000066"/>
                </a:solidFill>
                <a:latin typeface="Times New Roman" pitchFamily="18" charset="0"/>
              </a:rPr>
              <a:t> </a:t>
            </a:r>
            <a:r>
              <a:rPr lang="en-US" sz="2800" b="0" dirty="0" err="1">
                <a:solidFill>
                  <a:srgbClr val="000066"/>
                </a:solidFill>
                <a:latin typeface="Times New Roman" pitchFamily="18" charset="0"/>
              </a:rPr>
              <a:t>đoạn</a:t>
            </a:r>
            <a:r>
              <a:rPr lang="en-US" sz="2800" b="0" dirty="0">
                <a:solidFill>
                  <a:srgbClr val="000066"/>
                </a:solidFill>
                <a:latin typeface="Times New Roman" pitchFamily="18" charset="0"/>
              </a:rPr>
              <a:t>.</a:t>
            </a:r>
            <a:r>
              <a:rPr lang="en-US" sz="2800" b="0" u="none" dirty="0">
                <a:solidFill>
                  <a:srgbClr val="000066"/>
                </a:solidFill>
                <a:latin typeface="Times New Roman" pitchFamily="18" charset="0"/>
              </a:rPr>
              <a:t> </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7" descr="csdbao07"/>
          <p:cNvPicPr>
            <a:picLocks noChangeAspect="1" noChangeArrowheads="1"/>
          </p:cNvPicPr>
          <p:nvPr/>
        </p:nvPicPr>
        <p:blipFill>
          <a:blip r:embed="rId2" cstate="print"/>
          <a:srcRect/>
          <a:stretch>
            <a:fillRect/>
          </a:stretch>
        </p:blipFill>
        <p:spPr bwMode="auto">
          <a:xfrm>
            <a:off x="7332133" y="1219200"/>
            <a:ext cx="4656667" cy="2819400"/>
          </a:xfrm>
          <a:prstGeom prst="rect">
            <a:avLst/>
          </a:prstGeom>
          <a:noFill/>
          <a:ln w="9525">
            <a:noFill/>
            <a:miter lim="800000"/>
            <a:headEnd/>
            <a:tailEnd/>
          </a:ln>
        </p:spPr>
      </p:pic>
      <p:sp>
        <p:nvSpPr>
          <p:cNvPr id="21507" name="Text Box 5"/>
          <p:cNvSpPr txBox="1">
            <a:spLocks noChangeArrowheads="1"/>
          </p:cNvSpPr>
          <p:nvPr/>
        </p:nvSpPr>
        <p:spPr bwMode="auto">
          <a:xfrm>
            <a:off x="2095062" y="489880"/>
            <a:ext cx="7823200" cy="523220"/>
          </a:xfrm>
          <a:prstGeom prst="rect">
            <a:avLst/>
          </a:prstGeom>
          <a:noFill/>
          <a:ln w="9525">
            <a:noFill/>
            <a:miter lim="800000"/>
            <a:headEnd/>
            <a:tailEnd/>
          </a:ln>
        </p:spPr>
        <p:txBody>
          <a:bodyPr>
            <a:spAutoFit/>
          </a:bodyPr>
          <a:lstStyle/>
          <a:p>
            <a:r>
              <a:rPr lang="vi-VN" sz="2800" b="1" dirty="0" smtClean="0">
                <a:solidFill>
                  <a:srgbClr val="FF0000"/>
                </a:solidFill>
                <a:latin typeface="+mj-lt"/>
              </a:rPr>
              <a:t>5.1.</a:t>
            </a:r>
            <a:r>
              <a:rPr lang="de-DE" sz="2800" b="1" dirty="0" smtClean="0">
                <a:solidFill>
                  <a:srgbClr val="FF0000"/>
                </a:solidFill>
                <a:latin typeface="+mj-lt"/>
              </a:rPr>
              <a:t>2. Lực lượng của khối đại đoàn kết dân tộc. </a:t>
            </a:r>
            <a:endParaRPr lang="en-US" sz="2800" b="1" dirty="0">
              <a:solidFill>
                <a:srgbClr val="FF0000"/>
              </a:solidFill>
              <a:latin typeface="+mj-lt"/>
            </a:endParaRPr>
          </a:p>
        </p:txBody>
      </p:sp>
      <p:sp>
        <p:nvSpPr>
          <p:cNvPr id="21508" name="Rectangle 4"/>
          <p:cNvSpPr>
            <a:spLocks noChangeArrowheads="1"/>
          </p:cNvSpPr>
          <p:nvPr/>
        </p:nvSpPr>
        <p:spPr bwMode="auto">
          <a:xfrm>
            <a:off x="311807" y="1500351"/>
            <a:ext cx="10972800" cy="609600"/>
          </a:xfrm>
          <a:prstGeom prst="rect">
            <a:avLst/>
          </a:prstGeom>
          <a:noFill/>
          <a:ln w="9525">
            <a:noFill/>
            <a:miter lim="800000"/>
            <a:headEnd/>
            <a:tailEnd/>
          </a:ln>
        </p:spPr>
        <p:txBody>
          <a:bodyPr anchor="ctr"/>
          <a:lstStyle/>
          <a:p>
            <a:r>
              <a:rPr lang="en-US" sz="2400" b="1" u="none" dirty="0">
                <a:solidFill>
                  <a:srgbClr val="008000"/>
                </a:solidFill>
                <a:latin typeface="Times New Roman" pitchFamily="18" charset="0"/>
                <a:cs typeface="Times New Roman" pitchFamily="18" charset="0"/>
              </a:rPr>
              <a:t>a. </a:t>
            </a:r>
            <a:r>
              <a:rPr lang="en-US" sz="2400" b="1" u="none" dirty="0" err="1" smtClean="0">
                <a:solidFill>
                  <a:srgbClr val="008000"/>
                </a:solidFill>
                <a:latin typeface="Times New Roman" pitchFamily="18" charset="0"/>
                <a:cs typeface="Times New Roman" pitchFamily="18" charset="0"/>
              </a:rPr>
              <a:t>Chủ</a:t>
            </a:r>
            <a:r>
              <a:rPr lang="en-US" sz="2400" b="1" u="none" dirty="0" smtClean="0">
                <a:solidFill>
                  <a:srgbClr val="008000"/>
                </a:solidFill>
                <a:latin typeface="Times New Roman" pitchFamily="18" charset="0"/>
                <a:cs typeface="Times New Roman" pitchFamily="18" charset="0"/>
              </a:rPr>
              <a:t> </a:t>
            </a:r>
            <a:r>
              <a:rPr lang="en-US" sz="2400" b="1" u="none" dirty="0" err="1" smtClean="0">
                <a:solidFill>
                  <a:srgbClr val="008000"/>
                </a:solidFill>
                <a:latin typeface="Times New Roman" pitchFamily="18" charset="0"/>
                <a:cs typeface="Times New Roman" pitchFamily="18" charset="0"/>
              </a:rPr>
              <a:t>thể</a:t>
            </a:r>
            <a:r>
              <a:rPr lang="en-US" sz="2400" b="1" u="none" dirty="0" smtClean="0">
                <a:solidFill>
                  <a:srgbClr val="008000"/>
                </a:solidFill>
                <a:latin typeface="Times New Roman" pitchFamily="18" charset="0"/>
                <a:cs typeface="Times New Roman" pitchFamily="18" charset="0"/>
              </a:rPr>
              <a:t> </a:t>
            </a:r>
            <a:r>
              <a:rPr lang="en-US" sz="2400" b="1" u="none" dirty="0" err="1" smtClean="0">
                <a:solidFill>
                  <a:srgbClr val="008000"/>
                </a:solidFill>
                <a:latin typeface="Times New Roman" pitchFamily="18" charset="0"/>
                <a:cs typeface="Times New Roman" pitchFamily="18" charset="0"/>
              </a:rPr>
              <a:t>của</a:t>
            </a:r>
            <a:r>
              <a:rPr lang="en-US" sz="2400" b="1" u="none" dirty="0" smtClean="0">
                <a:solidFill>
                  <a:srgbClr val="008000"/>
                </a:solidFill>
                <a:latin typeface="Times New Roman" pitchFamily="18" charset="0"/>
                <a:cs typeface="Times New Roman" pitchFamily="18" charset="0"/>
              </a:rPr>
              <a:t> </a:t>
            </a:r>
            <a:r>
              <a:rPr lang="en-US" sz="2400" b="1" u="none" dirty="0" err="1" smtClean="0">
                <a:solidFill>
                  <a:srgbClr val="008000"/>
                </a:solidFill>
                <a:latin typeface="Times New Roman" pitchFamily="18" charset="0"/>
                <a:cs typeface="Times New Roman" pitchFamily="18" charset="0"/>
              </a:rPr>
              <a:t>khối</a:t>
            </a:r>
            <a:r>
              <a:rPr lang="en-US" sz="2400" b="1" u="none" dirty="0" smtClean="0">
                <a:solidFill>
                  <a:srgbClr val="008000"/>
                </a:solidFill>
                <a:latin typeface="Times New Roman" pitchFamily="18" charset="0"/>
                <a:cs typeface="Times New Roman" pitchFamily="18" charset="0"/>
              </a:rPr>
              <a:t> </a:t>
            </a:r>
            <a:r>
              <a:rPr lang="en-US" sz="2400" b="1" u="none" dirty="0" err="1" smtClean="0">
                <a:solidFill>
                  <a:srgbClr val="008000"/>
                </a:solidFill>
                <a:latin typeface="Times New Roman" pitchFamily="18" charset="0"/>
                <a:cs typeface="Times New Roman" pitchFamily="18" charset="0"/>
              </a:rPr>
              <a:t>đại</a:t>
            </a:r>
            <a:r>
              <a:rPr lang="en-US" sz="2400" b="1" u="none" dirty="0" smtClean="0">
                <a:solidFill>
                  <a:srgbClr val="008000"/>
                </a:solidFill>
                <a:latin typeface="Times New Roman" pitchFamily="18" charset="0"/>
                <a:cs typeface="Times New Roman" pitchFamily="18" charset="0"/>
              </a:rPr>
              <a:t> </a:t>
            </a:r>
            <a:r>
              <a:rPr lang="en-US" sz="2400" b="1" u="none" dirty="0" err="1" smtClean="0">
                <a:solidFill>
                  <a:srgbClr val="008000"/>
                </a:solidFill>
                <a:latin typeface="Times New Roman" pitchFamily="18" charset="0"/>
                <a:cs typeface="Times New Roman" pitchFamily="18" charset="0"/>
              </a:rPr>
              <a:t>đoàn</a:t>
            </a:r>
            <a:r>
              <a:rPr lang="en-US" sz="2400" b="1" u="none" dirty="0" smtClean="0">
                <a:solidFill>
                  <a:srgbClr val="008000"/>
                </a:solidFill>
                <a:latin typeface="Times New Roman" pitchFamily="18" charset="0"/>
                <a:cs typeface="Times New Roman" pitchFamily="18" charset="0"/>
              </a:rPr>
              <a:t> </a:t>
            </a:r>
            <a:r>
              <a:rPr lang="en-US" sz="2400" b="1" u="none" dirty="0" err="1" smtClean="0">
                <a:solidFill>
                  <a:srgbClr val="008000"/>
                </a:solidFill>
                <a:latin typeface="Times New Roman" pitchFamily="18" charset="0"/>
                <a:cs typeface="Times New Roman" pitchFamily="18" charset="0"/>
              </a:rPr>
              <a:t>kết</a:t>
            </a:r>
            <a:r>
              <a:rPr lang="en-US" sz="2400" b="1" u="none" dirty="0" smtClean="0">
                <a:solidFill>
                  <a:srgbClr val="008000"/>
                </a:solidFill>
                <a:latin typeface="Times New Roman" pitchFamily="18" charset="0"/>
                <a:cs typeface="Times New Roman" pitchFamily="18" charset="0"/>
              </a:rPr>
              <a:t> </a:t>
            </a:r>
            <a:r>
              <a:rPr lang="en-US" sz="2400" b="1" u="none" dirty="0" err="1" smtClean="0">
                <a:solidFill>
                  <a:srgbClr val="008000"/>
                </a:solidFill>
                <a:latin typeface="Times New Roman" pitchFamily="18" charset="0"/>
                <a:cs typeface="Times New Roman" pitchFamily="18" charset="0"/>
              </a:rPr>
              <a:t>toàn</a:t>
            </a:r>
            <a:r>
              <a:rPr lang="en-US" sz="2400" b="1" u="none" dirty="0" smtClean="0">
                <a:solidFill>
                  <a:srgbClr val="008000"/>
                </a:solidFill>
                <a:latin typeface="Times New Roman" pitchFamily="18" charset="0"/>
                <a:cs typeface="Times New Roman" pitchFamily="18" charset="0"/>
              </a:rPr>
              <a:t> </a:t>
            </a:r>
            <a:r>
              <a:rPr lang="en-US" sz="2400" b="1" u="none" dirty="0" err="1" smtClean="0">
                <a:solidFill>
                  <a:srgbClr val="008000"/>
                </a:solidFill>
                <a:latin typeface="Times New Roman" pitchFamily="18" charset="0"/>
                <a:cs typeface="Times New Roman" pitchFamily="18" charset="0"/>
              </a:rPr>
              <a:t>dân</a:t>
            </a:r>
            <a:r>
              <a:rPr lang="en-US" sz="2400" b="1" u="none" dirty="0" smtClean="0">
                <a:solidFill>
                  <a:srgbClr val="008000"/>
                </a:solidFill>
                <a:latin typeface="Times New Roman" pitchFamily="18" charset="0"/>
                <a:cs typeface="Times New Roman" pitchFamily="18" charset="0"/>
              </a:rPr>
              <a:t> </a:t>
            </a:r>
            <a:r>
              <a:rPr lang="en-US" sz="2400" b="1" u="none" dirty="0" err="1" smtClean="0">
                <a:solidFill>
                  <a:srgbClr val="008000"/>
                </a:solidFill>
                <a:latin typeface="Times New Roman" pitchFamily="18" charset="0"/>
                <a:cs typeface="Times New Roman" pitchFamily="18" charset="0"/>
              </a:rPr>
              <a:t>tộc</a:t>
            </a:r>
            <a:endParaRPr lang="en-US" sz="2400" b="1" u="none" dirty="0">
              <a:solidFill>
                <a:srgbClr val="008000"/>
              </a:solidFill>
              <a:latin typeface="Times New Roman" pitchFamily="18" charset="0"/>
              <a:cs typeface="Times New Roman" pitchFamily="18" charset="0"/>
            </a:endParaRPr>
          </a:p>
        </p:txBody>
      </p:sp>
      <p:pic>
        <p:nvPicPr>
          <p:cNvPr id="21509" name="Picture 2"/>
          <p:cNvPicPr>
            <a:picLocks noChangeAspect="1" noChangeArrowheads="1"/>
          </p:cNvPicPr>
          <p:nvPr/>
        </p:nvPicPr>
        <p:blipFill>
          <a:blip r:embed="rId3" cstate="print"/>
          <a:srcRect/>
          <a:stretch>
            <a:fillRect/>
          </a:stretch>
        </p:blipFill>
        <p:spPr bwMode="auto">
          <a:xfrm>
            <a:off x="7274984" y="2914650"/>
            <a:ext cx="3799416" cy="2114550"/>
          </a:xfrm>
          <a:prstGeom prst="rect">
            <a:avLst/>
          </a:prstGeom>
          <a:noFill/>
          <a:ln w="9525">
            <a:noFill/>
            <a:miter lim="800000"/>
            <a:headEnd/>
            <a:tailEnd/>
          </a:ln>
        </p:spPr>
      </p:pic>
      <p:pic>
        <p:nvPicPr>
          <p:cNvPr id="21510" name="Picture 3" descr="D:\hinh anh moi\anh bac ho\1231.jpg"/>
          <p:cNvPicPr>
            <a:picLocks noChangeAspect="1" noChangeArrowheads="1"/>
          </p:cNvPicPr>
          <p:nvPr/>
        </p:nvPicPr>
        <p:blipFill>
          <a:blip r:embed="rId4" cstate="print"/>
          <a:srcRect/>
          <a:stretch>
            <a:fillRect/>
          </a:stretch>
        </p:blipFill>
        <p:spPr bwMode="auto">
          <a:xfrm>
            <a:off x="5181601" y="4038600"/>
            <a:ext cx="4169833" cy="2667000"/>
          </a:xfrm>
          <a:prstGeom prst="rect">
            <a:avLst/>
          </a:prstGeom>
          <a:noFill/>
          <a:ln w="9525">
            <a:noFill/>
            <a:miter lim="800000"/>
            <a:headEnd/>
            <a:tailEnd/>
          </a:ln>
        </p:spPr>
      </p:pic>
      <p:pic>
        <p:nvPicPr>
          <p:cNvPr id="21511" name="Picture 4" descr="D:\hinh anh moi\anh bac ho\0502Fo09L.JPG"/>
          <p:cNvPicPr>
            <a:picLocks noChangeAspect="1" noChangeArrowheads="1"/>
          </p:cNvPicPr>
          <p:nvPr/>
        </p:nvPicPr>
        <p:blipFill>
          <a:blip r:embed="rId5" cstate="print"/>
          <a:srcRect/>
          <a:stretch>
            <a:fillRect/>
          </a:stretch>
        </p:blipFill>
        <p:spPr bwMode="auto">
          <a:xfrm>
            <a:off x="186267" y="4070351"/>
            <a:ext cx="4978400" cy="2657475"/>
          </a:xfrm>
          <a:prstGeom prst="rect">
            <a:avLst/>
          </a:prstGeom>
          <a:noFill/>
          <a:ln w="9525">
            <a:noFill/>
            <a:miter lim="800000"/>
            <a:headEnd/>
            <a:tailEnd/>
          </a:ln>
        </p:spPr>
      </p:pic>
      <p:sp>
        <p:nvSpPr>
          <p:cNvPr id="21512" name="TextBox 7"/>
          <p:cNvSpPr txBox="1">
            <a:spLocks noChangeArrowheads="1"/>
          </p:cNvSpPr>
          <p:nvPr/>
        </p:nvSpPr>
        <p:spPr bwMode="auto">
          <a:xfrm>
            <a:off x="276772" y="2207009"/>
            <a:ext cx="7010400" cy="1785104"/>
          </a:xfrm>
          <a:prstGeom prst="rect">
            <a:avLst/>
          </a:prstGeom>
          <a:noFill/>
          <a:ln w="9525">
            <a:noFill/>
            <a:miter lim="800000"/>
            <a:headEnd/>
            <a:tailEnd/>
          </a:ln>
        </p:spPr>
        <p:txBody>
          <a:bodyPr>
            <a:spAutoFit/>
          </a:bodyPr>
          <a:lstStyle/>
          <a:p>
            <a:pPr algn="just"/>
            <a:r>
              <a:rPr lang="en-US" sz="2200" b="0" i="1" u="none" dirty="0">
                <a:solidFill>
                  <a:srgbClr val="000066"/>
                </a:solidFill>
                <a:latin typeface="Times New Roman" pitchFamily="18" charset="0"/>
                <a:cs typeface="Times New Roman" pitchFamily="18" charset="0"/>
              </a:rPr>
              <a:t>“</a:t>
            </a:r>
            <a:r>
              <a:rPr lang="en-US" sz="2200" b="0" i="1" u="none" dirty="0" err="1">
                <a:solidFill>
                  <a:srgbClr val="000066"/>
                </a:solidFill>
                <a:latin typeface="Times New Roman" pitchFamily="18" charset="0"/>
                <a:cs typeface="Times New Roman" pitchFamily="18" charset="0"/>
              </a:rPr>
              <a:t>Đoàn</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kết</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của</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ta</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không</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những</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rộng</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rãi</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mà</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còn</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đoàn</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kết</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lâu</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dài</a:t>
            </a:r>
            <a:r>
              <a:rPr lang="en-US" sz="2200" b="0" i="1" u="none" dirty="0">
                <a:solidFill>
                  <a:srgbClr val="000066"/>
                </a:solidFill>
                <a:latin typeface="Times New Roman" pitchFamily="18" charset="0"/>
                <a:cs typeface="Times New Roman" pitchFamily="18" charset="0"/>
              </a:rPr>
              <a:t>…Ta </a:t>
            </a:r>
            <a:r>
              <a:rPr lang="en-US" sz="2200" b="0" i="1" u="none" dirty="0" err="1">
                <a:solidFill>
                  <a:srgbClr val="000066"/>
                </a:solidFill>
                <a:latin typeface="Times New Roman" pitchFamily="18" charset="0"/>
                <a:cs typeface="Times New Roman" pitchFamily="18" charset="0"/>
              </a:rPr>
              <a:t>đoàn</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kết</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để</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đấu</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tranh</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cho</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thống</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nhất</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và</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độc</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lập</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của</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Tổ</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quốc</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ta</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còn</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phải</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đoàn</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kết</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để</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xây</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dựng</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nước</a:t>
            </a:r>
            <a:r>
              <a:rPr lang="en-US" sz="2200" b="0" i="1" u="none" dirty="0">
                <a:solidFill>
                  <a:srgbClr val="000066"/>
                </a:solidFill>
                <a:latin typeface="Times New Roman" pitchFamily="18" charset="0"/>
                <a:cs typeface="Times New Roman" pitchFamily="18" charset="0"/>
              </a:rPr>
              <a:t> </a:t>
            </a:r>
            <a:r>
              <a:rPr lang="en-US" sz="2200" b="0" i="1" u="none" dirty="0" err="1">
                <a:solidFill>
                  <a:srgbClr val="000066"/>
                </a:solidFill>
                <a:latin typeface="Times New Roman" pitchFamily="18" charset="0"/>
                <a:cs typeface="Times New Roman" pitchFamily="18" charset="0"/>
              </a:rPr>
              <a:t>nhà</a:t>
            </a:r>
            <a:r>
              <a:rPr lang="en-US" sz="2200" b="0" i="1" u="none" dirty="0">
                <a:solidFill>
                  <a:srgbClr val="000066"/>
                </a:solidFill>
                <a:latin typeface="Times New Roman" pitchFamily="18" charset="0"/>
                <a:cs typeface="Times New Roman" pitchFamily="18" charset="0"/>
              </a:rPr>
              <a:t>. </a:t>
            </a:r>
            <a:r>
              <a:rPr lang="en-US" sz="2200" i="1" dirty="0">
                <a:solidFill>
                  <a:srgbClr val="000066"/>
                </a:solidFill>
                <a:latin typeface="Times New Roman" pitchFamily="18" charset="0"/>
                <a:cs typeface="Times New Roman" pitchFamily="18" charset="0"/>
              </a:rPr>
              <a:t>Ai </a:t>
            </a:r>
            <a:r>
              <a:rPr lang="en-US" sz="2200" i="1" dirty="0" err="1">
                <a:solidFill>
                  <a:srgbClr val="000066"/>
                </a:solidFill>
                <a:latin typeface="Times New Roman" pitchFamily="18" charset="0"/>
                <a:cs typeface="Times New Roman" pitchFamily="18" charset="0"/>
              </a:rPr>
              <a:t>có</a:t>
            </a:r>
            <a:r>
              <a:rPr lang="en-US" sz="2200" i="1" dirty="0">
                <a:solidFill>
                  <a:srgbClr val="000066"/>
                </a:solidFill>
                <a:latin typeface="Times New Roman" pitchFamily="18" charset="0"/>
                <a:cs typeface="Times New Roman" pitchFamily="18" charset="0"/>
              </a:rPr>
              <a:t> </a:t>
            </a:r>
            <a:r>
              <a:rPr lang="en-US" sz="2200" i="1" dirty="0" err="1">
                <a:solidFill>
                  <a:srgbClr val="000066"/>
                </a:solidFill>
                <a:latin typeface="Times New Roman" pitchFamily="18" charset="0"/>
                <a:cs typeface="Times New Roman" pitchFamily="18" charset="0"/>
              </a:rPr>
              <a:t>tài</a:t>
            </a:r>
            <a:r>
              <a:rPr lang="en-US" sz="2200" i="1" dirty="0">
                <a:solidFill>
                  <a:srgbClr val="000066"/>
                </a:solidFill>
                <a:latin typeface="Times New Roman" pitchFamily="18" charset="0"/>
                <a:cs typeface="Times New Roman" pitchFamily="18" charset="0"/>
              </a:rPr>
              <a:t>, </a:t>
            </a:r>
            <a:r>
              <a:rPr lang="en-US" sz="2200" i="1" dirty="0" err="1">
                <a:solidFill>
                  <a:srgbClr val="000066"/>
                </a:solidFill>
                <a:latin typeface="Times New Roman" pitchFamily="18" charset="0"/>
                <a:cs typeface="Times New Roman" pitchFamily="18" charset="0"/>
              </a:rPr>
              <a:t>có</a:t>
            </a:r>
            <a:r>
              <a:rPr lang="en-US" sz="2200" i="1" dirty="0">
                <a:solidFill>
                  <a:srgbClr val="000066"/>
                </a:solidFill>
                <a:latin typeface="Times New Roman" pitchFamily="18" charset="0"/>
                <a:cs typeface="Times New Roman" pitchFamily="18" charset="0"/>
              </a:rPr>
              <a:t> </a:t>
            </a:r>
            <a:r>
              <a:rPr lang="en-US" sz="2200" i="1" dirty="0" err="1">
                <a:solidFill>
                  <a:srgbClr val="000066"/>
                </a:solidFill>
                <a:latin typeface="Times New Roman" pitchFamily="18" charset="0"/>
                <a:cs typeface="Times New Roman" pitchFamily="18" charset="0"/>
              </a:rPr>
              <a:t>đức</a:t>
            </a:r>
            <a:r>
              <a:rPr lang="en-US" sz="2200" i="1" dirty="0">
                <a:solidFill>
                  <a:srgbClr val="000066"/>
                </a:solidFill>
                <a:latin typeface="Times New Roman" pitchFamily="18" charset="0"/>
                <a:cs typeface="Times New Roman" pitchFamily="18" charset="0"/>
              </a:rPr>
              <a:t>, </a:t>
            </a:r>
            <a:r>
              <a:rPr lang="en-US" sz="2200" i="1" dirty="0" err="1">
                <a:solidFill>
                  <a:srgbClr val="000066"/>
                </a:solidFill>
                <a:latin typeface="Times New Roman" pitchFamily="18" charset="0"/>
                <a:cs typeface="Times New Roman" pitchFamily="18" charset="0"/>
              </a:rPr>
              <a:t>có</a:t>
            </a:r>
            <a:r>
              <a:rPr lang="en-US" sz="2200" i="1" dirty="0">
                <a:solidFill>
                  <a:srgbClr val="000066"/>
                </a:solidFill>
                <a:latin typeface="Times New Roman" pitchFamily="18" charset="0"/>
                <a:cs typeface="Times New Roman" pitchFamily="18" charset="0"/>
              </a:rPr>
              <a:t> </a:t>
            </a:r>
            <a:r>
              <a:rPr lang="en-US" sz="2200" i="1" dirty="0" err="1">
                <a:solidFill>
                  <a:srgbClr val="000066"/>
                </a:solidFill>
                <a:latin typeface="Times New Roman" pitchFamily="18" charset="0"/>
                <a:cs typeface="Times New Roman" pitchFamily="18" charset="0"/>
              </a:rPr>
              <a:t>sức</a:t>
            </a:r>
            <a:r>
              <a:rPr lang="en-US" sz="2200" i="1" dirty="0">
                <a:solidFill>
                  <a:srgbClr val="000066"/>
                </a:solidFill>
                <a:latin typeface="Times New Roman" pitchFamily="18" charset="0"/>
                <a:cs typeface="Times New Roman" pitchFamily="18" charset="0"/>
              </a:rPr>
              <a:t>, </a:t>
            </a:r>
            <a:r>
              <a:rPr lang="en-US" sz="2200" i="1" dirty="0" err="1">
                <a:solidFill>
                  <a:srgbClr val="000066"/>
                </a:solidFill>
                <a:latin typeface="Times New Roman" pitchFamily="18" charset="0"/>
                <a:cs typeface="Times New Roman" pitchFamily="18" charset="0"/>
              </a:rPr>
              <a:t>có</a:t>
            </a:r>
            <a:r>
              <a:rPr lang="en-US" sz="2200" i="1" dirty="0">
                <a:solidFill>
                  <a:srgbClr val="000066"/>
                </a:solidFill>
                <a:latin typeface="Times New Roman" pitchFamily="18" charset="0"/>
                <a:cs typeface="Times New Roman" pitchFamily="18" charset="0"/>
              </a:rPr>
              <a:t> </a:t>
            </a:r>
            <a:r>
              <a:rPr lang="en-US" sz="2200" i="1" dirty="0" err="1">
                <a:solidFill>
                  <a:srgbClr val="000066"/>
                </a:solidFill>
                <a:latin typeface="Times New Roman" pitchFamily="18" charset="0"/>
                <a:cs typeface="Times New Roman" pitchFamily="18" charset="0"/>
              </a:rPr>
              <a:t>lòng</a:t>
            </a:r>
            <a:r>
              <a:rPr lang="en-US" sz="2200" i="1" dirty="0">
                <a:solidFill>
                  <a:srgbClr val="000066"/>
                </a:solidFill>
                <a:latin typeface="Times New Roman" pitchFamily="18" charset="0"/>
                <a:cs typeface="Times New Roman" pitchFamily="18" charset="0"/>
              </a:rPr>
              <a:t> </a:t>
            </a:r>
            <a:r>
              <a:rPr lang="en-US" sz="2200" i="1" dirty="0" err="1">
                <a:solidFill>
                  <a:srgbClr val="000066"/>
                </a:solidFill>
                <a:latin typeface="Times New Roman" pitchFamily="18" charset="0"/>
                <a:cs typeface="Times New Roman" pitchFamily="18" charset="0"/>
              </a:rPr>
              <a:t>phụng</a:t>
            </a:r>
            <a:r>
              <a:rPr lang="en-US" sz="2200" i="1" dirty="0">
                <a:solidFill>
                  <a:srgbClr val="000066"/>
                </a:solidFill>
                <a:latin typeface="Times New Roman" pitchFamily="18" charset="0"/>
                <a:cs typeface="Times New Roman" pitchFamily="18" charset="0"/>
              </a:rPr>
              <a:t> </a:t>
            </a:r>
            <a:r>
              <a:rPr lang="en-US" sz="2200" i="1" dirty="0" err="1">
                <a:solidFill>
                  <a:srgbClr val="000066"/>
                </a:solidFill>
                <a:latin typeface="Times New Roman" pitchFamily="18" charset="0"/>
                <a:cs typeface="Times New Roman" pitchFamily="18" charset="0"/>
              </a:rPr>
              <a:t>sự</a:t>
            </a:r>
            <a:r>
              <a:rPr lang="en-US" sz="2200" i="1" dirty="0">
                <a:solidFill>
                  <a:srgbClr val="000066"/>
                </a:solidFill>
                <a:latin typeface="Times New Roman" pitchFamily="18" charset="0"/>
                <a:cs typeface="Times New Roman" pitchFamily="18" charset="0"/>
              </a:rPr>
              <a:t> </a:t>
            </a:r>
            <a:r>
              <a:rPr lang="en-US" sz="2200" i="1" dirty="0" err="1">
                <a:solidFill>
                  <a:srgbClr val="000066"/>
                </a:solidFill>
                <a:latin typeface="Times New Roman" pitchFamily="18" charset="0"/>
                <a:cs typeface="Times New Roman" pitchFamily="18" charset="0"/>
              </a:rPr>
              <a:t>Tổ</a:t>
            </a:r>
            <a:r>
              <a:rPr lang="en-US" sz="2200" i="1" dirty="0">
                <a:solidFill>
                  <a:srgbClr val="000066"/>
                </a:solidFill>
                <a:latin typeface="Times New Roman" pitchFamily="18" charset="0"/>
                <a:cs typeface="Times New Roman" pitchFamily="18" charset="0"/>
              </a:rPr>
              <a:t> </a:t>
            </a:r>
            <a:r>
              <a:rPr lang="en-US" sz="2200" i="1" dirty="0" err="1">
                <a:solidFill>
                  <a:srgbClr val="000066"/>
                </a:solidFill>
                <a:latin typeface="Times New Roman" pitchFamily="18" charset="0"/>
                <a:cs typeface="Times New Roman" pitchFamily="18" charset="0"/>
              </a:rPr>
              <a:t>quốc</a:t>
            </a:r>
            <a:r>
              <a:rPr lang="en-US" sz="2200" i="1" dirty="0">
                <a:solidFill>
                  <a:srgbClr val="000066"/>
                </a:solidFill>
                <a:latin typeface="Times New Roman" pitchFamily="18" charset="0"/>
                <a:cs typeface="Times New Roman" pitchFamily="18" charset="0"/>
              </a:rPr>
              <a:t> </a:t>
            </a:r>
            <a:r>
              <a:rPr lang="en-US" sz="2200" i="1" dirty="0" err="1">
                <a:solidFill>
                  <a:srgbClr val="000066"/>
                </a:solidFill>
                <a:latin typeface="Times New Roman" pitchFamily="18" charset="0"/>
                <a:cs typeface="Times New Roman" pitchFamily="18" charset="0"/>
              </a:rPr>
              <a:t>và</a:t>
            </a:r>
            <a:r>
              <a:rPr lang="en-US" sz="2200" i="1" dirty="0">
                <a:solidFill>
                  <a:srgbClr val="000066"/>
                </a:solidFill>
                <a:latin typeface="Times New Roman" pitchFamily="18" charset="0"/>
                <a:cs typeface="Times New Roman" pitchFamily="18" charset="0"/>
              </a:rPr>
              <a:t> </a:t>
            </a:r>
            <a:r>
              <a:rPr lang="en-US" sz="2200" i="1" dirty="0" err="1">
                <a:solidFill>
                  <a:srgbClr val="000066"/>
                </a:solidFill>
                <a:latin typeface="Times New Roman" pitchFamily="18" charset="0"/>
                <a:cs typeface="Times New Roman" pitchFamily="18" charset="0"/>
              </a:rPr>
              <a:t>phục</a:t>
            </a:r>
            <a:r>
              <a:rPr lang="en-US" sz="2200" i="1" dirty="0">
                <a:solidFill>
                  <a:srgbClr val="000066"/>
                </a:solidFill>
                <a:latin typeface="Times New Roman" pitchFamily="18" charset="0"/>
                <a:cs typeface="Times New Roman" pitchFamily="18" charset="0"/>
              </a:rPr>
              <a:t> </a:t>
            </a:r>
            <a:r>
              <a:rPr lang="en-US" sz="2200" i="1" dirty="0" err="1">
                <a:solidFill>
                  <a:srgbClr val="000066"/>
                </a:solidFill>
                <a:latin typeface="Times New Roman" pitchFamily="18" charset="0"/>
                <a:cs typeface="Times New Roman" pitchFamily="18" charset="0"/>
              </a:rPr>
              <a:t>vụ</a:t>
            </a:r>
            <a:r>
              <a:rPr lang="en-US" sz="2200" i="1" dirty="0">
                <a:solidFill>
                  <a:srgbClr val="000066"/>
                </a:solidFill>
                <a:latin typeface="Times New Roman" pitchFamily="18" charset="0"/>
                <a:cs typeface="Times New Roman" pitchFamily="18" charset="0"/>
              </a:rPr>
              <a:t> </a:t>
            </a:r>
            <a:r>
              <a:rPr lang="en-US" sz="2200" i="1" dirty="0" err="1">
                <a:solidFill>
                  <a:srgbClr val="000066"/>
                </a:solidFill>
                <a:latin typeface="Times New Roman" pitchFamily="18" charset="0"/>
                <a:cs typeface="Times New Roman" pitchFamily="18" charset="0"/>
              </a:rPr>
              <a:t>nhân</a:t>
            </a:r>
            <a:r>
              <a:rPr lang="en-US" sz="2200" i="1" dirty="0">
                <a:solidFill>
                  <a:srgbClr val="000066"/>
                </a:solidFill>
                <a:latin typeface="Times New Roman" pitchFamily="18" charset="0"/>
                <a:cs typeface="Times New Roman" pitchFamily="18" charset="0"/>
              </a:rPr>
              <a:t> </a:t>
            </a:r>
            <a:r>
              <a:rPr lang="en-US" sz="2200" i="1" dirty="0" err="1">
                <a:solidFill>
                  <a:srgbClr val="000066"/>
                </a:solidFill>
                <a:latin typeface="Times New Roman" pitchFamily="18" charset="0"/>
                <a:cs typeface="Times New Roman" pitchFamily="18" charset="0"/>
              </a:rPr>
              <a:t>dân</a:t>
            </a:r>
            <a:r>
              <a:rPr lang="en-US" sz="2200" i="1" dirty="0">
                <a:solidFill>
                  <a:srgbClr val="000066"/>
                </a:solidFill>
                <a:latin typeface="Times New Roman" pitchFamily="18" charset="0"/>
                <a:cs typeface="Times New Roman" pitchFamily="18" charset="0"/>
              </a:rPr>
              <a:t> </a:t>
            </a:r>
            <a:r>
              <a:rPr lang="en-US" sz="2200" i="1" dirty="0" err="1">
                <a:solidFill>
                  <a:srgbClr val="000066"/>
                </a:solidFill>
                <a:latin typeface="Times New Roman" pitchFamily="18" charset="0"/>
                <a:cs typeface="Times New Roman" pitchFamily="18" charset="0"/>
              </a:rPr>
              <a:t>thì</a:t>
            </a:r>
            <a:r>
              <a:rPr lang="en-US" sz="2200" i="1" dirty="0">
                <a:solidFill>
                  <a:srgbClr val="000066"/>
                </a:solidFill>
                <a:latin typeface="Times New Roman" pitchFamily="18" charset="0"/>
                <a:cs typeface="Times New Roman" pitchFamily="18" charset="0"/>
              </a:rPr>
              <a:t> </a:t>
            </a:r>
            <a:r>
              <a:rPr lang="en-US" sz="2200" i="1" dirty="0" err="1">
                <a:solidFill>
                  <a:srgbClr val="000066"/>
                </a:solidFill>
                <a:latin typeface="Times New Roman" pitchFamily="18" charset="0"/>
                <a:cs typeface="Times New Roman" pitchFamily="18" charset="0"/>
              </a:rPr>
              <a:t>ta</a:t>
            </a:r>
            <a:r>
              <a:rPr lang="en-US" sz="2200" i="1" dirty="0">
                <a:solidFill>
                  <a:srgbClr val="000066"/>
                </a:solidFill>
                <a:latin typeface="Times New Roman" pitchFamily="18" charset="0"/>
                <a:cs typeface="Times New Roman" pitchFamily="18" charset="0"/>
              </a:rPr>
              <a:t> </a:t>
            </a:r>
            <a:r>
              <a:rPr lang="en-US" sz="2200" i="1" dirty="0" err="1">
                <a:solidFill>
                  <a:srgbClr val="000066"/>
                </a:solidFill>
                <a:latin typeface="Times New Roman" pitchFamily="18" charset="0"/>
                <a:cs typeface="Times New Roman" pitchFamily="18" charset="0"/>
              </a:rPr>
              <a:t>đoàn</a:t>
            </a:r>
            <a:r>
              <a:rPr lang="en-US" sz="2200" i="1" dirty="0">
                <a:solidFill>
                  <a:srgbClr val="000066"/>
                </a:solidFill>
                <a:latin typeface="Times New Roman" pitchFamily="18" charset="0"/>
                <a:cs typeface="Times New Roman" pitchFamily="18" charset="0"/>
              </a:rPr>
              <a:t> </a:t>
            </a:r>
            <a:r>
              <a:rPr lang="en-US" sz="2200" i="1" dirty="0" err="1">
                <a:solidFill>
                  <a:srgbClr val="000066"/>
                </a:solidFill>
                <a:latin typeface="Times New Roman" pitchFamily="18" charset="0"/>
                <a:cs typeface="Times New Roman" pitchFamily="18" charset="0"/>
              </a:rPr>
              <a:t>kết</a:t>
            </a:r>
            <a:r>
              <a:rPr lang="en-US" sz="2200" i="1" dirty="0">
                <a:solidFill>
                  <a:srgbClr val="000066"/>
                </a:solidFill>
                <a:latin typeface="Times New Roman" pitchFamily="18" charset="0"/>
                <a:cs typeface="Times New Roman" pitchFamily="18" charset="0"/>
              </a:rPr>
              <a:t> </a:t>
            </a:r>
            <a:r>
              <a:rPr lang="en-US" sz="2200" i="1" dirty="0" err="1">
                <a:solidFill>
                  <a:srgbClr val="000066"/>
                </a:solidFill>
                <a:latin typeface="Times New Roman" pitchFamily="18" charset="0"/>
                <a:cs typeface="Times New Roman" pitchFamily="18" charset="0"/>
              </a:rPr>
              <a:t>với</a:t>
            </a:r>
            <a:r>
              <a:rPr lang="en-US" sz="2200" i="1" dirty="0">
                <a:solidFill>
                  <a:srgbClr val="000066"/>
                </a:solidFill>
                <a:latin typeface="Times New Roman" pitchFamily="18" charset="0"/>
                <a:cs typeface="Times New Roman" pitchFamily="18" charset="0"/>
              </a:rPr>
              <a:t> </a:t>
            </a:r>
            <a:r>
              <a:rPr lang="en-US" sz="2200" i="1" dirty="0" err="1">
                <a:solidFill>
                  <a:srgbClr val="000066"/>
                </a:solidFill>
                <a:latin typeface="Times New Roman" pitchFamily="18" charset="0"/>
                <a:cs typeface="Times New Roman" pitchFamily="18" charset="0"/>
              </a:rPr>
              <a:t>họ</a:t>
            </a:r>
            <a:r>
              <a:rPr lang="en-US" sz="2200" i="1" dirty="0">
                <a:solidFill>
                  <a:srgbClr val="000066"/>
                </a:solidFill>
                <a:latin typeface="Times New Roman" pitchFamily="18" charset="0"/>
                <a:cs typeface="Times New Roman" pitchFamily="18" charset="0"/>
              </a:rPr>
              <a:t>”</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D:\hinh anh moi\anh bac ho\bho197197.jpg"/>
          <p:cNvPicPr>
            <a:picLocks noChangeAspect="1" noChangeArrowheads="1"/>
          </p:cNvPicPr>
          <p:nvPr/>
        </p:nvPicPr>
        <p:blipFill>
          <a:blip r:embed="rId2" cstate="print"/>
          <a:srcRect/>
          <a:stretch>
            <a:fillRect/>
          </a:stretch>
        </p:blipFill>
        <p:spPr bwMode="auto">
          <a:xfrm>
            <a:off x="264000" y="154152"/>
            <a:ext cx="11707283" cy="6019800"/>
          </a:xfrm>
          <a:prstGeom prst="rect">
            <a:avLst/>
          </a:prstGeom>
          <a:noFill/>
          <a:ln w="9525">
            <a:noFill/>
            <a:miter lim="800000"/>
            <a:headEnd/>
            <a:tailEnd/>
          </a:ln>
        </p:spPr>
      </p:pic>
      <p:sp>
        <p:nvSpPr>
          <p:cNvPr id="23555" name="AutoShape 23"/>
          <p:cNvSpPr>
            <a:spLocks noChangeArrowheads="1"/>
          </p:cNvSpPr>
          <p:nvPr/>
        </p:nvSpPr>
        <p:spPr bwMode="gray">
          <a:xfrm flipV="1">
            <a:off x="4572000" y="2649538"/>
            <a:ext cx="3016251" cy="1817687"/>
          </a:xfrm>
          <a:prstGeom prst="upArrow">
            <a:avLst>
              <a:gd name="adj1" fmla="val 66602"/>
              <a:gd name="adj2" fmla="val 48259"/>
            </a:avLst>
          </a:prstGeom>
          <a:gradFill rotWithShape="1">
            <a:gsLst>
              <a:gs pos="0">
                <a:srgbClr val="336699"/>
              </a:gs>
              <a:gs pos="100000">
                <a:srgbClr val="FFFFFF">
                  <a:alpha val="0"/>
                </a:srgbClr>
              </a:gs>
            </a:gsLst>
            <a:lin ang="5400000" scaled="1"/>
          </a:gradFill>
          <a:ln w="9525">
            <a:noFill/>
            <a:miter lim="800000"/>
            <a:headEnd/>
            <a:tailEnd/>
          </a:ln>
        </p:spPr>
        <p:txBody>
          <a:bodyPr vert="eaVert" wrap="none" anchor="ctr"/>
          <a:lstStyle/>
          <a:p>
            <a:endParaRPr lang="en-US" u="none"/>
          </a:p>
        </p:txBody>
      </p:sp>
      <p:sp>
        <p:nvSpPr>
          <p:cNvPr id="23556" name="AutoShape 25"/>
          <p:cNvSpPr>
            <a:spLocks noChangeArrowheads="1"/>
          </p:cNvSpPr>
          <p:nvPr/>
        </p:nvSpPr>
        <p:spPr bwMode="gray">
          <a:xfrm>
            <a:off x="4165600" y="1998664"/>
            <a:ext cx="3657600" cy="1133475"/>
          </a:xfrm>
          <a:prstGeom prst="roundRect">
            <a:avLst>
              <a:gd name="adj" fmla="val 16667"/>
            </a:avLst>
          </a:prstGeom>
          <a:solidFill>
            <a:srgbClr val="DDDDDD"/>
          </a:solidFill>
          <a:ln w="12700" algn="ctr">
            <a:solidFill>
              <a:srgbClr val="808080"/>
            </a:solidFill>
            <a:round/>
            <a:headEnd/>
            <a:tailEnd/>
          </a:ln>
        </p:spPr>
        <p:txBody>
          <a:bodyPr wrap="none" anchor="ctr"/>
          <a:lstStyle/>
          <a:p>
            <a:endParaRPr lang="en-US" u="none"/>
          </a:p>
        </p:txBody>
      </p:sp>
      <p:sp>
        <p:nvSpPr>
          <p:cNvPr id="23557" name="AutoShape 26"/>
          <p:cNvSpPr>
            <a:spLocks noChangeArrowheads="1"/>
          </p:cNvSpPr>
          <p:nvPr/>
        </p:nvSpPr>
        <p:spPr bwMode="gray">
          <a:xfrm>
            <a:off x="4152900" y="2019301"/>
            <a:ext cx="3556000" cy="460375"/>
          </a:xfrm>
          <a:prstGeom prst="roundRect">
            <a:avLst>
              <a:gd name="adj" fmla="val 34829"/>
            </a:avLst>
          </a:prstGeom>
          <a:gradFill rotWithShape="1">
            <a:gsLst>
              <a:gs pos="0">
                <a:srgbClr val="FFFFFF"/>
              </a:gs>
              <a:gs pos="100000">
                <a:srgbClr val="DDDDDD"/>
              </a:gs>
            </a:gsLst>
            <a:lin ang="5400000" scaled="1"/>
          </a:gradFill>
          <a:ln w="9525" algn="ctr">
            <a:noFill/>
            <a:round/>
            <a:headEnd/>
            <a:tailEnd/>
          </a:ln>
        </p:spPr>
        <p:txBody>
          <a:bodyPr wrap="none" anchor="ctr"/>
          <a:lstStyle/>
          <a:p>
            <a:endParaRPr lang="en-US" u="none"/>
          </a:p>
        </p:txBody>
      </p:sp>
      <p:sp>
        <p:nvSpPr>
          <p:cNvPr id="120859" name="Oval 27"/>
          <p:cNvSpPr>
            <a:spLocks noChangeArrowheads="1"/>
          </p:cNvSpPr>
          <p:nvPr/>
        </p:nvSpPr>
        <p:spPr bwMode="gray">
          <a:xfrm>
            <a:off x="2336800" y="4613276"/>
            <a:ext cx="8392584" cy="1452563"/>
          </a:xfrm>
          <a:prstGeom prst="ellipse">
            <a:avLst/>
          </a:prstGeom>
          <a:gradFill rotWithShape="1">
            <a:gsLst>
              <a:gs pos="0">
                <a:schemeClr val="folHlink"/>
              </a:gs>
              <a:gs pos="100000">
                <a:schemeClr val="folHlink">
                  <a:gamma/>
                  <a:tint val="0"/>
                  <a:invGamma/>
                </a:schemeClr>
              </a:gs>
            </a:gsLst>
            <a:path path="rect">
              <a:fillToRect t="100000" r="100000"/>
            </a:path>
          </a:gradFill>
          <a:ln w="9525" algn="ctr">
            <a:noFill/>
            <a:round/>
            <a:headEnd/>
            <a:tailEnd/>
          </a:ln>
          <a:effectLst>
            <a:outerShdw dist="107763" dir="2700000" algn="ctr" rotWithShape="0">
              <a:srgbClr val="808080">
                <a:alpha val="50000"/>
              </a:srgbClr>
            </a:outerShdw>
          </a:effectLst>
        </p:spPr>
        <p:txBody>
          <a:bodyPr wrap="none" anchor="ctr"/>
          <a:lstStyle/>
          <a:p>
            <a:endParaRPr lang="en-US" u="none"/>
          </a:p>
        </p:txBody>
      </p:sp>
      <p:sp>
        <p:nvSpPr>
          <p:cNvPr id="23559" name="AutoShape 28"/>
          <p:cNvSpPr>
            <a:spLocks noChangeArrowheads="1"/>
          </p:cNvSpPr>
          <p:nvPr/>
        </p:nvSpPr>
        <p:spPr bwMode="gray">
          <a:xfrm rot="5400000">
            <a:off x="3447257" y="2259278"/>
            <a:ext cx="865188" cy="575733"/>
          </a:xfrm>
          <a:prstGeom prst="upArrow">
            <a:avLst>
              <a:gd name="adj1" fmla="val 50093"/>
              <a:gd name="adj2" fmla="val 54046"/>
            </a:avLst>
          </a:prstGeom>
          <a:gradFill rotWithShape="1">
            <a:gsLst>
              <a:gs pos="0">
                <a:srgbClr val="336699"/>
              </a:gs>
              <a:gs pos="100000">
                <a:srgbClr val="FFFFFF">
                  <a:alpha val="0"/>
                </a:srgbClr>
              </a:gs>
            </a:gsLst>
            <a:lin ang="5400000" scaled="1"/>
          </a:gradFill>
          <a:ln w="9525">
            <a:noFill/>
            <a:miter lim="800000"/>
            <a:headEnd/>
            <a:tailEnd/>
          </a:ln>
        </p:spPr>
        <p:txBody>
          <a:bodyPr vert="eaVert" wrap="none" anchor="ctr"/>
          <a:lstStyle/>
          <a:p>
            <a:endParaRPr lang="en-US" u="none"/>
          </a:p>
        </p:txBody>
      </p:sp>
      <p:sp>
        <p:nvSpPr>
          <p:cNvPr id="23560" name="AutoShape 29"/>
          <p:cNvSpPr>
            <a:spLocks noChangeArrowheads="1"/>
          </p:cNvSpPr>
          <p:nvPr/>
        </p:nvSpPr>
        <p:spPr bwMode="gray">
          <a:xfrm rot="-5400000">
            <a:off x="7678473" y="2305316"/>
            <a:ext cx="865187" cy="575733"/>
          </a:xfrm>
          <a:prstGeom prst="upArrow">
            <a:avLst>
              <a:gd name="adj1" fmla="val 50093"/>
              <a:gd name="adj2" fmla="val 54046"/>
            </a:avLst>
          </a:prstGeom>
          <a:gradFill rotWithShape="1">
            <a:gsLst>
              <a:gs pos="0">
                <a:srgbClr val="336699"/>
              </a:gs>
              <a:gs pos="100000">
                <a:srgbClr val="FFFFFF">
                  <a:alpha val="0"/>
                </a:srgbClr>
              </a:gs>
            </a:gsLst>
            <a:lin ang="5400000" scaled="1"/>
          </a:gradFill>
          <a:ln w="9525">
            <a:noFill/>
            <a:miter lim="800000"/>
            <a:headEnd/>
            <a:tailEnd/>
          </a:ln>
        </p:spPr>
        <p:txBody>
          <a:bodyPr vert="eaVert" wrap="none" anchor="ctr"/>
          <a:lstStyle/>
          <a:p>
            <a:endParaRPr lang="en-US" u="none"/>
          </a:p>
        </p:txBody>
      </p:sp>
      <p:sp>
        <p:nvSpPr>
          <p:cNvPr id="23561" name="Rectangle 30"/>
          <p:cNvSpPr>
            <a:spLocks noChangeArrowheads="1"/>
          </p:cNvSpPr>
          <p:nvPr/>
        </p:nvSpPr>
        <p:spPr bwMode="black">
          <a:xfrm>
            <a:off x="4775200" y="1981201"/>
            <a:ext cx="2336800" cy="523875"/>
          </a:xfrm>
          <a:prstGeom prst="rect">
            <a:avLst/>
          </a:prstGeom>
          <a:noFill/>
          <a:ln w="9525" algn="ctr">
            <a:noFill/>
            <a:miter lim="800000"/>
            <a:headEnd/>
            <a:tailEnd/>
          </a:ln>
        </p:spPr>
        <p:txBody>
          <a:bodyPr>
            <a:spAutoFit/>
          </a:bodyPr>
          <a:lstStyle/>
          <a:p>
            <a:pPr algn="ctr"/>
            <a:r>
              <a:rPr lang="en-US" sz="2800" u="none">
                <a:solidFill>
                  <a:srgbClr val="C00000"/>
                </a:solidFill>
                <a:latin typeface="Times New Roman" pitchFamily="18" charset="0"/>
                <a:cs typeface="Times New Roman" pitchFamily="18" charset="0"/>
              </a:rPr>
              <a:t>DÂN</a:t>
            </a:r>
          </a:p>
        </p:txBody>
      </p:sp>
      <p:sp>
        <p:nvSpPr>
          <p:cNvPr id="23562" name="Rectangle 31"/>
          <p:cNvSpPr>
            <a:spLocks noChangeArrowheads="1"/>
          </p:cNvSpPr>
          <p:nvPr/>
        </p:nvSpPr>
        <p:spPr bwMode="black">
          <a:xfrm>
            <a:off x="4958877" y="2514600"/>
            <a:ext cx="2363147" cy="584775"/>
          </a:xfrm>
          <a:prstGeom prst="rect">
            <a:avLst/>
          </a:prstGeom>
          <a:noFill/>
          <a:ln w="9525" algn="ctr">
            <a:noFill/>
            <a:miter lim="800000"/>
            <a:headEnd/>
            <a:tailEnd/>
          </a:ln>
        </p:spPr>
        <p:txBody>
          <a:bodyPr wrap="none">
            <a:spAutoFit/>
          </a:bodyPr>
          <a:lstStyle/>
          <a:p>
            <a:pPr algn="ctr"/>
            <a:r>
              <a:rPr lang="en-US" sz="3200" u="none">
                <a:solidFill>
                  <a:srgbClr val="FF0000"/>
                </a:solidFill>
                <a:latin typeface="Times New Roman" pitchFamily="18" charset="0"/>
                <a:cs typeface="Times New Roman" pitchFamily="18" charset="0"/>
              </a:rPr>
              <a:t>NHÂN DÂN</a:t>
            </a:r>
          </a:p>
        </p:txBody>
      </p:sp>
      <p:sp>
        <p:nvSpPr>
          <p:cNvPr id="120864" name="Line 32"/>
          <p:cNvSpPr>
            <a:spLocks noChangeShapeType="1"/>
          </p:cNvSpPr>
          <p:nvPr/>
        </p:nvSpPr>
        <p:spPr bwMode="gray">
          <a:xfrm>
            <a:off x="4246034" y="2465388"/>
            <a:ext cx="3543300" cy="0"/>
          </a:xfrm>
          <a:prstGeom prst="line">
            <a:avLst/>
          </a:prstGeom>
          <a:noFill/>
          <a:ln w="9525">
            <a:solidFill>
              <a:srgbClr val="EAEAEA"/>
            </a:solidFill>
            <a:prstDash val="dash"/>
            <a:round/>
            <a:headEnd/>
            <a:tailEnd/>
          </a:ln>
          <a:effectLst>
            <a:outerShdw dist="17961" dir="18900000" algn="ctr" rotWithShape="0">
              <a:srgbClr val="808080"/>
            </a:outerShdw>
          </a:effectLst>
        </p:spPr>
        <p:txBody>
          <a:bodyPr wrap="none" anchor="ctr"/>
          <a:lstStyle/>
          <a:p>
            <a:pPr>
              <a:defRPr/>
            </a:pPr>
            <a:endParaRPr lang="en-US" u="none"/>
          </a:p>
        </p:txBody>
      </p:sp>
      <p:sp>
        <p:nvSpPr>
          <p:cNvPr id="23564" name="AutoShape 33"/>
          <p:cNvSpPr>
            <a:spLocks noChangeArrowheads="1"/>
          </p:cNvSpPr>
          <p:nvPr/>
        </p:nvSpPr>
        <p:spPr bwMode="gray">
          <a:xfrm>
            <a:off x="304801" y="1752600"/>
            <a:ext cx="3189817" cy="1981200"/>
          </a:xfrm>
          <a:prstGeom prst="roundRect">
            <a:avLst>
              <a:gd name="adj" fmla="val 16667"/>
            </a:avLst>
          </a:prstGeom>
          <a:solidFill>
            <a:schemeClr val="hlink"/>
          </a:solidFill>
          <a:ln w="38100" algn="ctr">
            <a:solidFill>
              <a:srgbClr val="FFFFFF">
                <a:alpha val="70195"/>
              </a:srgbClr>
            </a:solidFill>
            <a:round/>
            <a:headEnd/>
            <a:tailEnd/>
          </a:ln>
        </p:spPr>
        <p:txBody>
          <a:bodyPr wrap="none" anchor="ctr"/>
          <a:lstStyle/>
          <a:p>
            <a:endParaRPr lang="en-US" u="none"/>
          </a:p>
        </p:txBody>
      </p:sp>
      <p:sp>
        <p:nvSpPr>
          <p:cNvPr id="23565" name="AutoShape 35"/>
          <p:cNvSpPr>
            <a:spLocks noChangeArrowheads="1"/>
          </p:cNvSpPr>
          <p:nvPr/>
        </p:nvSpPr>
        <p:spPr bwMode="gray">
          <a:xfrm>
            <a:off x="8737600" y="1760538"/>
            <a:ext cx="3149600" cy="1897062"/>
          </a:xfrm>
          <a:prstGeom prst="roundRect">
            <a:avLst>
              <a:gd name="adj" fmla="val 16667"/>
            </a:avLst>
          </a:prstGeom>
          <a:solidFill>
            <a:schemeClr val="accent2"/>
          </a:solidFill>
          <a:ln w="38100" algn="ctr">
            <a:solidFill>
              <a:srgbClr val="FFFFFF">
                <a:alpha val="70195"/>
              </a:srgbClr>
            </a:solidFill>
            <a:round/>
            <a:headEnd/>
            <a:tailEnd/>
          </a:ln>
        </p:spPr>
        <p:txBody>
          <a:bodyPr wrap="none" anchor="ctr"/>
          <a:lstStyle/>
          <a:p>
            <a:endParaRPr lang="en-US" u="none"/>
          </a:p>
        </p:txBody>
      </p:sp>
      <p:sp>
        <p:nvSpPr>
          <p:cNvPr id="23566" name="Text Box 36"/>
          <p:cNvSpPr txBox="1">
            <a:spLocks noChangeArrowheads="1"/>
          </p:cNvSpPr>
          <p:nvPr/>
        </p:nvSpPr>
        <p:spPr bwMode="white">
          <a:xfrm>
            <a:off x="8737600" y="1828800"/>
            <a:ext cx="3149600" cy="1200329"/>
          </a:xfrm>
          <a:prstGeom prst="rect">
            <a:avLst/>
          </a:prstGeom>
          <a:noFill/>
          <a:ln w="9525" algn="ctr">
            <a:noFill/>
            <a:miter lim="800000"/>
            <a:headEnd/>
            <a:tailEnd/>
          </a:ln>
        </p:spPr>
        <p:txBody>
          <a:bodyPr>
            <a:spAutoFit/>
          </a:bodyPr>
          <a:lstStyle/>
          <a:p>
            <a:pPr algn="just">
              <a:spcBef>
                <a:spcPct val="50000"/>
              </a:spcBef>
            </a:pPr>
            <a:r>
              <a:rPr lang="en-US" sz="2400" i="1" u="none">
                <a:solidFill>
                  <a:srgbClr val="FFFF99"/>
                </a:solidFill>
                <a:latin typeface="Times New Roman" pitchFamily="18" charset="0"/>
                <a:cs typeface="Times New Roman" pitchFamily="18" charset="0"/>
              </a:rPr>
              <a:t>Không phân  biệt “già, trẻ, gái trai, giàu nghèo, quý tiện”</a:t>
            </a:r>
          </a:p>
        </p:txBody>
      </p:sp>
      <p:sp>
        <p:nvSpPr>
          <p:cNvPr id="23567" name="Text Box 38"/>
          <p:cNvSpPr txBox="1">
            <a:spLocks noChangeArrowheads="1"/>
          </p:cNvSpPr>
          <p:nvPr/>
        </p:nvSpPr>
        <p:spPr bwMode="white">
          <a:xfrm>
            <a:off x="406400" y="1905000"/>
            <a:ext cx="3149600" cy="1200329"/>
          </a:xfrm>
          <a:prstGeom prst="rect">
            <a:avLst/>
          </a:prstGeom>
          <a:noFill/>
          <a:ln w="9525" algn="ctr">
            <a:noFill/>
            <a:miter lim="800000"/>
            <a:headEnd/>
            <a:tailEnd/>
          </a:ln>
        </p:spPr>
        <p:txBody>
          <a:bodyPr>
            <a:spAutoFit/>
          </a:bodyPr>
          <a:lstStyle/>
          <a:p>
            <a:pPr algn="just">
              <a:spcBef>
                <a:spcPct val="50000"/>
              </a:spcBef>
            </a:pPr>
            <a:r>
              <a:rPr lang="en-US" sz="2400" i="1" u="none">
                <a:latin typeface="Times New Roman" pitchFamily="18" charset="0"/>
                <a:cs typeface="Times New Roman" pitchFamily="18" charset="0"/>
              </a:rPr>
              <a:t>“Mọi con dân nước Việt”, “mỗi một người con Rồng cháu Tiên”</a:t>
            </a:r>
          </a:p>
        </p:txBody>
      </p:sp>
      <p:sp>
        <p:nvSpPr>
          <p:cNvPr id="23568" name="Rectangle 40"/>
          <p:cNvSpPr>
            <a:spLocks noChangeArrowheads="1"/>
          </p:cNvSpPr>
          <p:nvPr/>
        </p:nvSpPr>
        <p:spPr bwMode="auto">
          <a:xfrm>
            <a:off x="2438400" y="5097464"/>
            <a:ext cx="8229600" cy="769937"/>
          </a:xfrm>
          <a:prstGeom prst="rect">
            <a:avLst/>
          </a:prstGeom>
          <a:noFill/>
          <a:ln w="9525" algn="ctr">
            <a:noFill/>
            <a:miter lim="800000"/>
            <a:headEnd/>
            <a:tailEnd/>
          </a:ln>
        </p:spPr>
        <p:txBody>
          <a:bodyPr>
            <a:spAutoFit/>
          </a:bodyPr>
          <a:lstStyle/>
          <a:p>
            <a:pPr algn="ctr" eaLnBrk="0" hangingPunct="0">
              <a:buClr>
                <a:srgbClr val="D7181F"/>
              </a:buClr>
            </a:pPr>
            <a:r>
              <a:rPr lang="en-US" sz="2200" u="none">
                <a:latin typeface="Times New Roman" pitchFamily="18" charset="0"/>
                <a:cs typeface="Times New Roman" pitchFamily="18" charset="0"/>
              </a:rPr>
              <a:t>DÂN, NHÂN DÂN vừa là một tập hợp đông đảo quần chúng, vừa là mỗi người Việt Nam</a:t>
            </a:r>
          </a:p>
        </p:txBody>
      </p:sp>
      <p:pic>
        <p:nvPicPr>
          <p:cNvPr id="23569" name="Picture 2" descr="artplus_music_watermelody02_e"/>
          <p:cNvPicPr>
            <a:picLocks noChangeAspect="1" noChangeArrowheads="1"/>
          </p:cNvPicPr>
          <p:nvPr/>
        </p:nvPicPr>
        <p:blipFill>
          <a:blip r:embed="rId3" cstate="print"/>
          <a:srcRect/>
          <a:stretch>
            <a:fillRect/>
          </a:stretch>
        </p:blipFill>
        <p:spPr bwMode="auto">
          <a:xfrm>
            <a:off x="4165600" y="6054726"/>
            <a:ext cx="2336800" cy="803275"/>
          </a:xfrm>
          <a:prstGeom prst="rect">
            <a:avLst/>
          </a:prstGeom>
          <a:noFill/>
          <a:ln w="9525">
            <a:noFill/>
            <a:miter lim="800000"/>
            <a:headEnd/>
            <a:tailEnd/>
          </a:ln>
        </p:spPr>
      </p:pic>
      <p:pic>
        <p:nvPicPr>
          <p:cNvPr id="23570" name="Picture 2" descr="artplus_music_watermelody02_e"/>
          <p:cNvPicPr>
            <a:picLocks noChangeAspect="1" noChangeArrowheads="1"/>
          </p:cNvPicPr>
          <p:nvPr/>
        </p:nvPicPr>
        <p:blipFill>
          <a:blip r:embed="rId3" cstate="print"/>
          <a:srcRect/>
          <a:stretch>
            <a:fillRect/>
          </a:stretch>
        </p:blipFill>
        <p:spPr bwMode="auto">
          <a:xfrm>
            <a:off x="2133600" y="6054726"/>
            <a:ext cx="2336800" cy="803275"/>
          </a:xfrm>
          <a:prstGeom prst="rect">
            <a:avLst/>
          </a:prstGeom>
          <a:noFill/>
          <a:ln w="9525">
            <a:noFill/>
            <a:miter lim="800000"/>
            <a:headEnd/>
            <a:tailEnd/>
          </a:ln>
        </p:spPr>
      </p:pic>
      <p:pic>
        <p:nvPicPr>
          <p:cNvPr id="23571" name="Picture 2" descr="artplus_music_watermelody02_e"/>
          <p:cNvPicPr>
            <a:picLocks noChangeAspect="1" noChangeArrowheads="1"/>
          </p:cNvPicPr>
          <p:nvPr/>
        </p:nvPicPr>
        <p:blipFill>
          <a:blip r:embed="rId3" cstate="print"/>
          <a:srcRect/>
          <a:stretch>
            <a:fillRect/>
          </a:stretch>
        </p:blipFill>
        <p:spPr bwMode="auto">
          <a:xfrm>
            <a:off x="7518400" y="6019801"/>
            <a:ext cx="2336800" cy="803275"/>
          </a:xfrm>
          <a:prstGeom prst="rect">
            <a:avLst/>
          </a:prstGeom>
          <a:noFill/>
          <a:ln w="9525">
            <a:noFill/>
            <a:miter lim="800000"/>
            <a:headEnd/>
            <a:tailEnd/>
          </a:ln>
        </p:spPr>
      </p:pic>
      <p:pic>
        <p:nvPicPr>
          <p:cNvPr id="23572" name="Picture 2" descr="artplus_music_watermelody02_e"/>
          <p:cNvPicPr>
            <a:picLocks noChangeAspect="1" noChangeArrowheads="1"/>
          </p:cNvPicPr>
          <p:nvPr/>
        </p:nvPicPr>
        <p:blipFill>
          <a:blip r:embed="rId3" cstate="print"/>
          <a:srcRect/>
          <a:stretch>
            <a:fillRect/>
          </a:stretch>
        </p:blipFill>
        <p:spPr bwMode="auto">
          <a:xfrm>
            <a:off x="5588000" y="6054726"/>
            <a:ext cx="2336800" cy="803275"/>
          </a:xfrm>
          <a:prstGeom prst="rect">
            <a:avLst/>
          </a:prstGeom>
          <a:noFill/>
          <a:ln w="9525">
            <a:noFill/>
            <a:miter lim="800000"/>
            <a:headEnd/>
            <a:tailEnd/>
          </a:ln>
        </p:spPr>
      </p:pic>
      <p:pic>
        <p:nvPicPr>
          <p:cNvPr id="23573" name="Picture 2" descr="artplus_music_watermelody02_e"/>
          <p:cNvPicPr>
            <a:picLocks noChangeAspect="1" noChangeArrowheads="1"/>
          </p:cNvPicPr>
          <p:nvPr/>
        </p:nvPicPr>
        <p:blipFill>
          <a:blip r:embed="rId3" cstate="print"/>
          <a:srcRect/>
          <a:stretch>
            <a:fillRect/>
          </a:stretch>
        </p:blipFill>
        <p:spPr bwMode="auto">
          <a:xfrm>
            <a:off x="101600" y="6019801"/>
            <a:ext cx="2336800" cy="803275"/>
          </a:xfrm>
          <a:prstGeom prst="rect">
            <a:avLst/>
          </a:prstGeom>
          <a:noFill/>
          <a:ln w="9525">
            <a:noFill/>
            <a:miter lim="800000"/>
            <a:headEnd/>
            <a:tailEnd/>
          </a:ln>
        </p:spPr>
      </p:pic>
      <p:pic>
        <p:nvPicPr>
          <p:cNvPr id="23574" name="Picture 2" descr="artplus_music_watermelody02_e"/>
          <p:cNvPicPr>
            <a:picLocks noChangeAspect="1" noChangeArrowheads="1"/>
          </p:cNvPicPr>
          <p:nvPr/>
        </p:nvPicPr>
        <p:blipFill>
          <a:blip r:embed="rId3" cstate="print"/>
          <a:srcRect/>
          <a:stretch>
            <a:fillRect/>
          </a:stretch>
        </p:blipFill>
        <p:spPr bwMode="auto">
          <a:xfrm>
            <a:off x="9753600" y="6019801"/>
            <a:ext cx="2336800" cy="8032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36" descr="HCM01"/>
          <p:cNvPicPr>
            <a:picLocks noChangeAspect="1" noChangeArrowheads="1"/>
          </p:cNvPicPr>
          <p:nvPr/>
        </p:nvPicPr>
        <p:blipFill>
          <a:blip r:embed="rId2" cstate="print"/>
          <a:srcRect b="6000"/>
          <a:stretch>
            <a:fillRect/>
          </a:stretch>
        </p:blipFill>
        <p:spPr bwMode="auto">
          <a:xfrm>
            <a:off x="101600" y="76200"/>
            <a:ext cx="2743200" cy="2667000"/>
          </a:xfrm>
          <a:prstGeom prst="rect">
            <a:avLst/>
          </a:prstGeom>
          <a:noFill/>
          <a:ln w="9525">
            <a:noFill/>
            <a:miter lim="800000"/>
            <a:headEnd/>
            <a:tailEnd/>
          </a:ln>
        </p:spPr>
      </p:pic>
      <p:sp>
        <p:nvSpPr>
          <p:cNvPr id="304131" name="AutoShape 3"/>
          <p:cNvSpPr>
            <a:spLocks noChangeArrowheads="1"/>
          </p:cNvSpPr>
          <p:nvPr/>
        </p:nvSpPr>
        <p:spPr bwMode="gray">
          <a:xfrm>
            <a:off x="6908800" y="2971801"/>
            <a:ext cx="3496733" cy="2574925"/>
          </a:xfrm>
          <a:prstGeom prst="homePlate">
            <a:avLst>
              <a:gd name="adj" fmla="val 25462"/>
            </a:avLst>
          </a:prstGeom>
          <a:gradFill rotWithShape="1">
            <a:gsLst>
              <a:gs pos="0">
                <a:srgbClr val="C0C0C0">
                  <a:gamma/>
                  <a:tint val="14118"/>
                  <a:invGamma/>
                </a:srgbClr>
              </a:gs>
              <a:gs pos="100000">
                <a:srgbClr val="C0C0C0"/>
              </a:gs>
            </a:gsLst>
            <a:lin ang="2700000" scaled="1"/>
          </a:gradFill>
          <a:ln w="12700" algn="ctr">
            <a:noFill/>
            <a:prstDash val="dash"/>
            <a:miter lim="800000"/>
            <a:headEnd/>
            <a:tailEnd/>
          </a:ln>
          <a:effectLst>
            <a:outerShdw dist="71842" dir="2700000" algn="ctr" rotWithShape="0">
              <a:srgbClr val="808080">
                <a:alpha val="50000"/>
              </a:srgbClr>
            </a:outerShdw>
          </a:effectLst>
        </p:spPr>
        <p:txBody>
          <a:bodyPr wrap="none" anchor="ctr"/>
          <a:lstStyle/>
          <a:p>
            <a:endParaRPr lang="en-US" u="none">
              <a:latin typeface="Calibri" pitchFamily="34" charset="0"/>
            </a:endParaRPr>
          </a:p>
        </p:txBody>
      </p:sp>
      <p:sp>
        <p:nvSpPr>
          <p:cNvPr id="304132" name="AutoShape 4"/>
          <p:cNvSpPr>
            <a:spLocks noChangeArrowheads="1"/>
          </p:cNvSpPr>
          <p:nvPr/>
        </p:nvSpPr>
        <p:spPr bwMode="gray">
          <a:xfrm>
            <a:off x="4199467" y="2968626"/>
            <a:ext cx="3746500" cy="2574925"/>
          </a:xfrm>
          <a:prstGeom prst="homePlate">
            <a:avLst>
              <a:gd name="adj" fmla="val 27281"/>
            </a:avLst>
          </a:prstGeom>
          <a:gradFill rotWithShape="1">
            <a:gsLst>
              <a:gs pos="0">
                <a:schemeClr val="hlink">
                  <a:gamma/>
                  <a:tint val="0"/>
                  <a:invGamma/>
                </a:schemeClr>
              </a:gs>
              <a:gs pos="100000">
                <a:schemeClr val="hlink"/>
              </a:gs>
            </a:gsLst>
            <a:lin ang="18900000" scaled="1"/>
          </a:gradFill>
          <a:ln w="12700" algn="ctr">
            <a:noFill/>
            <a:prstDash val="dash"/>
            <a:miter lim="800000"/>
            <a:headEnd/>
            <a:tailEnd/>
          </a:ln>
          <a:effectLst>
            <a:outerShdw dist="71842" dir="2700000" algn="ctr" rotWithShape="0">
              <a:srgbClr val="808080">
                <a:alpha val="50000"/>
              </a:srgbClr>
            </a:outerShdw>
          </a:effectLst>
        </p:spPr>
        <p:txBody>
          <a:bodyPr wrap="none" anchor="ctr"/>
          <a:lstStyle/>
          <a:p>
            <a:endParaRPr lang="en-US" u="none">
              <a:latin typeface="Calibri" pitchFamily="34" charset="0"/>
            </a:endParaRPr>
          </a:p>
        </p:txBody>
      </p:sp>
      <p:sp>
        <p:nvSpPr>
          <p:cNvPr id="304134" name="AutoShape 6"/>
          <p:cNvSpPr>
            <a:spLocks noChangeArrowheads="1"/>
          </p:cNvSpPr>
          <p:nvPr/>
        </p:nvSpPr>
        <p:spPr bwMode="ltGray">
          <a:xfrm>
            <a:off x="2252133" y="2667000"/>
            <a:ext cx="3200400" cy="2895600"/>
          </a:xfrm>
          <a:prstGeom prst="homePlate">
            <a:avLst>
              <a:gd name="adj" fmla="val 25000"/>
            </a:avLst>
          </a:prstGeom>
          <a:gradFill rotWithShape="1">
            <a:gsLst>
              <a:gs pos="0">
                <a:schemeClr val="accent1"/>
              </a:gs>
              <a:gs pos="100000">
                <a:schemeClr val="accent1">
                  <a:gamma/>
                  <a:shade val="41176"/>
                  <a:invGamma/>
                </a:schemeClr>
              </a:gs>
            </a:gsLst>
            <a:lin ang="2700000" scaled="1"/>
          </a:gradFill>
          <a:ln w="12700" algn="ctr">
            <a:noFill/>
            <a:prstDash val="dash"/>
            <a:miter lim="800000"/>
            <a:headEnd/>
            <a:tailEnd/>
          </a:ln>
          <a:effectLst>
            <a:outerShdw dist="56796" dir="3806097" algn="ctr" rotWithShape="0">
              <a:srgbClr val="808080">
                <a:alpha val="50000"/>
              </a:srgbClr>
            </a:outerShdw>
          </a:effectLst>
        </p:spPr>
        <p:txBody>
          <a:bodyPr wrap="none" anchor="ctr"/>
          <a:lstStyle/>
          <a:p>
            <a:endParaRPr lang="en-US" u="none">
              <a:latin typeface="Calibri" pitchFamily="34" charset="0"/>
            </a:endParaRPr>
          </a:p>
        </p:txBody>
      </p:sp>
      <p:sp>
        <p:nvSpPr>
          <p:cNvPr id="24583" name="Rectangle 7"/>
          <p:cNvSpPr>
            <a:spLocks noChangeArrowheads="1"/>
          </p:cNvSpPr>
          <p:nvPr/>
        </p:nvSpPr>
        <p:spPr bwMode="black">
          <a:xfrm>
            <a:off x="2671233" y="3063876"/>
            <a:ext cx="2032000" cy="1938992"/>
          </a:xfrm>
          <a:prstGeom prst="rect">
            <a:avLst/>
          </a:prstGeom>
          <a:noFill/>
          <a:ln w="9525" algn="ctr">
            <a:noFill/>
            <a:miter lim="800000"/>
            <a:headEnd/>
            <a:tailEnd/>
          </a:ln>
        </p:spPr>
        <p:txBody>
          <a:bodyPr>
            <a:spAutoFit/>
          </a:bodyPr>
          <a:lstStyle/>
          <a:p>
            <a:pPr algn="just"/>
            <a:r>
              <a:rPr lang="en-US" sz="2400" i="1" u="none">
                <a:solidFill>
                  <a:schemeClr val="bg1"/>
                </a:solidFill>
                <a:latin typeface="Times New Roman" pitchFamily="18" charset="0"/>
                <a:cs typeface="Times New Roman" pitchFamily="18" charset="0"/>
              </a:rPr>
              <a:t>Đoàn kết là trách nhiệm của Đảng và của mỗi chúng ta</a:t>
            </a:r>
          </a:p>
        </p:txBody>
      </p:sp>
      <p:sp>
        <p:nvSpPr>
          <p:cNvPr id="24584" name="Rectangle 8"/>
          <p:cNvSpPr>
            <a:spLocks noChangeArrowheads="1"/>
          </p:cNvSpPr>
          <p:nvPr/>
        </p:nvSpPr>
        <p:spPr bwMode="white">
          <a:xfrm>
            <a:off x="4836584" y="2695575"/>
            <a:ext cx="4663016" cy="400050"/>
          </a:xfrm>
          <a:prstGeom prst="rect">
            <a:avLst/>
          </a:prstGeom>
          <a:noFill/>
          <a:ln w="9525" algn="ctr">
            <a:noFill/>
            <a:miter lim="800000"/>
            <a:headEnd/>
            <a:tailEnd/>
          </a:ln>
        </p:spPr>
        <p:txBody>
          <a:bodyPr>
            <a:spAutoFit/>
          </a:bodyPr>
          <a:lstStyle/>
          <a:p>
            <a:pPr algn="just"/>
            <a:r>
              <a:rPr lang="en-US" sz="2000" u="none" dirty="0">
                <a:solidFill>
                  <a:srgbClr val="FFFFFF"/>
                </a:solidFill>
                <a:latin typeface="Times New Roman" pitchFamily="18" charset="0"/>
                <a:cs typeface="Times New Roman" pitchFamily="18" charset="0"/>
              </a:rPr>
              <a:t>MỤC TIÊU VÀ ĐỐI TƯỢNG</a:t>
            </a:r>
          </a:p>
        </p:txBody>
      </p:sp>
      <p:sp>
        <p:nvSpPr>
          <p:cNvPr id="24585" name="Rectangle 9"/>
          <p:cNvSpPr>
            <a:spLocks noChangeArrowheads="1"/>
          </p:cNvSpPr>
          <p:nvPr/>
        </p:nvSpPr>
        <p:spPr bwMode="auto">
          <a:xfrm>
            <a:off x="7689851" y="3629026"/>
            <a:ext cx="2368549" cy="1015663"/>
          </a:xfrm>
          <a:prstGeom prst="rect">
            <a:avLst/>
          </a:prstGeom>
          <a:noFill/>
          <a:ln w="9525" algn="ctr">
            <a:noFill/>
            <a:miter lim="800000"/>
            <a:headEnd/>
            <a:tailEnd/>
          </a:ln>
        </p:spPr>
        <p:txBody>
          <a:bodyPr>
            <a:spAutoFit/>
          </a:bodyPr>
          <a:lstStyle/>
          <a:p>
            <a:pPr algn="ctr"/>
            <a:r>
              <a:rPr lang="en-US" sz="2000" u="none">
                <a:latin typeface="Times New Roman" pitchFamily="18" charset="0"/>
                <a:cs typeface="Times New Roman" pitchFamily="18" charset="0"/>
              </a:rPr>
              <a:t>Ta còn phải đoàn kết để xây dựng nước nhà. </a:t>
            </a:r>
            <a:endParaRPr lang="en-US" u="none">
              <a:solidFill>
                <a:srgbClr val="111111"/>
              </a:solidFill>
              <a:latin typeface="Times New Roman" pitchFamily="18" charset="0"/>
              <a:cs typeface="Times New Roman" pitchFamily="18" charset="0"/>
            </a:endParaRPr>
          </a:p>
        </p:txBody>
      </p:sp>
      <p:sp>
        <p:nvSpPr>
          <p:cNvPr id="24586" name="Rectangle 11"/>
          <p:cNvSpPr>
            <a:spLocks noChangeArrowheads="1"/>
          </p:cNvSpPr>
          <p:nvPr/>
        </p:nvSpPr>
        <p:spPr bwMode="auto">
          <a:xfrm>
            <a:off x="5312834" y="3402014"/>
            <a:ext cx="2226733" cy="1323439"/>
          </a:xfrm>
          <a:prstGeom prst="rect">
            <a:avLst/>
          </a:prstGeom>
          <a:noFill/>
          <a:ln w="9525" algn="ctr">
            <a:noFill/>
            <a:miter lim="800000"/>
            <a:headEnd/>
            <a:tailEnd/>
          </a:ln>
        </p:spPr>
        <p:txBody>
          <a:bodyPr>
            <a:spAutoFit/>
          </a:bodyPr>
          <a:lstStyle/>
          <a:p>
            <a:pPr algn="ctr"/>
            <a:r>
              <a:rPr lang="en-US" sz="2000" u="none">
                <a:latin typeface="Times New Roman" pitchFamily="18" charset="0"/>
                <a:cs typeface="Times New Roman" pitchFamily="18" charset="0"/>
              </a:rPr>
              <a:t>“Ta đoàn kết để đấu tranh cho thống nhất và độc lập của Tổ quốc;</a:t>
            </a:r>
            <a:endParaRPr lang="en-US" u="none">
              <a:solidFill>
                <a:srgbClr val="111111"/>
              </a:solidFill>
              <a:latin typeface="Times New Roman" pitchFamily="18" charset="0"/>
              <a:cs typeface="Times New Roman" pitchFamily="18" charset="0"/>
            </a:endParaRPr>
          </a:p>
        </p:txBody>
      </p:sp>
      <p:sp>
        <p:nvSpPr>
          <p:cNvPr id="24587" name="Rectangle 12"/>
          <p:cNvSpPr>
            <a:spLocks noChangeArrowheads="1"/>
          </p:cNvSpPr>
          <p:nvPr/>
        </p:nvSpPr>
        <p:spPr bwMode="black">
          <a:xfrm>
            <a:off x="2235200" y="5668963"/>
            <a:ext cx="8128000" cy="836612"/>
          </a:xfrm>
          <a:prstGeom prst="rect">
            <a:avLst/>
          </a:prstGeom>
          <a:noFill/>
          <a:ln w="9525" algn="ctr">
            <a:noFill/>
            <a:miter lim="800000"/>
            <a:headEnd/>
            <a:tailEnd/>
          </a:ln>
        </p:spPr>
        <p:txBody>
          <a:bodyPr>
            <a:spAutoFit/>
          </a:bodyPr>
          <a:lstStyle/>
          <a:p>
            <a:pPr algn="just" eaLnBrk="0" hangingPunct="0">
              <a:lnSpc>
                <a:spcPct val="110000"/>
              </a:lnSpc>
            </a:pPr>
            <a:r>
              <a:rPr lang="en-US" sz="2200" u="none">
                <a:solidFill>
                  <a:srgbClr val="008000"/>
                </a:solidFill>
                <a:latin typeface="Times New Roman" pitchFamily="18" charset="0"/>
                <a:cs typeface="Times New Roman" pitchFamily="18" charset="0"/>
              </a:rPr>
              <a:t>Ai có tài, có đức có sức, có lòng phụng sự Tổ quốc và phục vụ nhân dân</a:t>
            </a:r>
            <a:r>
              <a:rPr lang="vi-VN" sz="2200" u="none">
                <a:solidFill>
                  <a:srgbClr val="008000"/>
                </a:solidFill>
                <a:latin typeface="Times New Roman" pitchFamily="18" charset="0"/>
                <a:cs typeface="Times New Roman" pitchFamily="18" charset="0"/>
              </a:rPr>
              <a:t> thì ta đoàn kết với họ”</a:t>
            </a:r>
            <a:endParaRPr lang="en-US" sz="2200" u="none">
              <a:solidFill>
                <a:srgbClr val="008000"/>
              </a:solidFill>
            </a:endParaRPr>
          </a:p>
        </p:txBody>
      </p:sp>
      <p:pic>
        <p:nvPicPr>
          <p:cNvPr id="24588" name="Picture 9"/>
          <p:cNvPicPr>
            <a:picLocks noChangeAspect="1" noChangeArrowheads="1"/>
          </p:cNvPicPr>
          <p:nvPr/>
        </p:nvPicPr>
        <p:blipFill>
          <a:blip r:embed="rId3" cstate="print"/>
          <a:srcRect/>
          <a:stretch>
            <a:fillRect/>
          </a:stretch>
        </p:blipFill>
        <p:spPr bwMode="auto">
          <a:xfrm>
            <a:off x="2844800" y="95250"/>
            <a:ext cx="9245600" cy="25717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2075525" y="438806"/>
            <a:ext cx="10116475" cy="609600"/>
          </a:xfrm>
          <a:prstGeom prst="rect">
            <a:avLst/>
          </a:prstGeom>
          <a:noFill/>
          <a:ln w="9525">
            <a:noFill/>
            <a:miter lim="800000"/>
            <a:headEnd/>
            <a:tailEnd/>
          </a:ln>
        </p:spPr>
        <p:txBody>
          <a:bodyPr anchor="ctr"/>
          <a:lstStyle/>
          <a:p>
            <a:pPr algn="just"/>
            <a:r>
              <a:rPr lang="en-US" sz="2800" b="1" i="1" u="none" dirty="0">
                <a:solidFill>
                  <a:srgbClr val="008000"/>
                </a:solidFill>
                <a:latin typeface="Times New Roman" pitchFamily="18" charset="0"/>
                <a:cs typeface="Times New Roman" pitchFamily="18" charset="0"/>
              </a:rPr>
              <a:t>b. </a:t>
            </a:r>
            <a:r>
              <a:rPr lang="en-US" sz="2800" b="1" i="1" dirty="0" err="1" smtClean="0">
                <a:solidFill>
                  <a:srgbClr val="008000"/>
                </a:solidFill>
                <a:latin typeface="Times New Roman" pitchFamily="18" charset="0"/>
                <a:cs typeface="Times New Roman" pitchFamily="18" charset="0"/>
              </a:rPr>
              <a:t>Nền</a:t>
            </a:r>
            <a:r>
              <a:rPr lang="en-US" sz="2800" b="1" i="1" dirty="0" smtClean="0">
                <a:solidFill>
                  <a:srgbClr val="008000"/>
                </a:solidFill>
                <a:latin typeface="Times New Roman" pitchFamily="18" charset="0"/>
                <a:cs typeface="Times New Roman" pitchFamily="18" charset="0"/>
              </a:rPr>
              <a:t> </a:t>
            </a:r>
            <a:r>
              <a:rPr lang="en-US" sz="2800" b="1" i="1" dirty="0" err="1" smtClean="0">
                <a:solidFill>
                  <a:srgbClr val="008000"/>
                </a:solidFill>
                <a:latin typeface="Times New Roman" pitchFamily="18" charset="0"/>
                <a:cs typeface="Times New Roman" pitchFamily="18" charset="0"/>
              </a:rPr>
              <a:t>tảng</a:t>
            </a:r>
            <a:r>
              <a:rPr lang="en-US" sz="2800" b="1" i="1" dirty="0" smtClean="0">
                <a:solidFill>
                  <a:srgbClr val="008000"/>
                </a:solidFill>
                <a:latin typeface="Times New Roman" pitchFamily="18" charset="0"/>
                <a:cs typeface="Times New Roman" pitchFamily="18" charset="0"/>
              </a:rPr>
              <a:t> </a:t>
            </a:r>
            <a:r>
              <a:rPr lang="en-US" sz="2800" b="1" i="1" dirty="0" err="1" smtClean="0">
                <a:solidFill>
                  <a:srgbClr val="008000"/>
                </a:solidFill>
                <a:latin typeface="Times New Roman" pitchFamily="18" charset="0"/>
                <a:cs typeface="Times New Roman" pitchFamily="18" charset="0"/>
              </a:rPr>
              <a:t>của</a:t>
            </a:r>
            <a:r>
              <a:rPr lang="en-US" sz="2800" b="1" i="1" dirty="0" smtClean="0">
                <a:solidFill>
                  <a:srgbClr val="008000"/>
                </a:solidFill>
                <a:latin typeface="Times New Roman" pitchFamily="18" charset="0"/>
                <a:cs typeface="Times New Roman" pitchFamily="18" charset="0"/>
              </a:rPr>
              <a:t> </a:t>
            </a:r>
            <a:r>
              <a:rPr lang="en-US" sz="2800" b="1" i="1" dirty="0" err="1" smtClean="0">
                <a:solidFill>
                  <a:srgbClr val="008000"/>
                </a:solidFill>
                <a:latin typeface="Times New Roman" pitchFamily="18" charset="0"/>
                <a:cs typeface="Times New Roman" pitchFamily="18" charset="0"/>
              </a:rPr>
              <a:t>khối</a:t>
            </a:r>
            <a:r>
              <a:rPr lang="en-US" sz="2800" b="1" i="1" dirty="0" smtClean="0">
                <a:solidFill>
                  <a:srgbClr val="008000"/>
                </a:solidFill>
                <a:latin typeface="Times New Roman" pitchFamily="18" charset="0"/>
                <a:cs typeface="Times New Roman" pitchFamily="18" charset="0"/>
              </a:rPr>
              <a:t> </a:t>
            </a:r>
            <a:r>
              <a:rPr lang="en-US" sz="2800" b="1" i="1" u="none" dirty="0" err="1" smtClean="0">
                <a:solidFill>
                  <a:srgbClr val="008000"/>
                </a:solidFill>
                <a:latin typeface="Times New Roman" pitchFamily="18" charset="0"/>
                <a:cs typeface="Times New Roman" pitchFamily="18" charset="0"/>
              </a:rPr>
              <a:t>đoàn</a:t>
            </a:r>
            <a:r>
              <a:rPr lang="en-US" sz="2800" b="1" i="1" u="none" dirty="0" smtClean="0">
                <a:solidFill>
                  <a:srgbClr val="008000"/>
                </a:solidFill>
                <a:latin typeface="Times New Roman" pitchFamily="18" charset="0"/>
                <a:cs typeface="Times New Roman" pitchFamily="18" charset="0"/>
              </a:rPr>
              <a:t> </a:t>
            </a:r>
            <a:r>
              <a:rPr lang="en-US" sz="2800" b="1" i="1" u="none" dirty="0" err="1" smtClean="0">
                <a:solidFill>
                  <a:srgbClr val="008000"/>
                </a:solidFill>
                <a:latin typeface="Times New Roman" pitchFamily="18" charset="0"/>
                <a:cs typeface="Times New Roman" pitchFamily="18" charset="0"/>
              </a:rPr>
              <a:t>kết</a:t>
            </a:r>
            <a:r>
              <a:rPr lang="en-US" sz="2800" b="1" i="1" u="none" dirty="0" smtClean="0">
                <a:solidFill>
                  <a:srgbClr val="008000"/>
                </a:solidFill>
                <a:latin typeface="Times New Roman" pitchFamily="18" charset="0"/>
                <a:cs typeface="Times New Roman" pitchFamily="18" charset="0"/>
              </a:rPr>
              <a:t> </a:t>
            </a:r>
            <a:r>
              <a:rPr lang="en-US" sz="2800" b="1" i="1" u="none" dirty="0" err="1" smtClean="0">
                <a:solidFill>
                  <a:srgbClr val="008000"/>
                </a:solidFill>
                <a:latin typeface="Times New Roman" pitchFamily="18" charset="0"/>
                <a:cs typeface="Times New Roman" pitchFamily="18" charset="0"/>
              </a:rPr>
              <a:t>toàn</a:t>
            </a:r>
            <a:r>
              <a:rPr lang="en-US" sz="2800" b="1" i="1" u="none" dirty="0" smtClean="0">
                <a:solidFill>
                  <a:srgbClr val="008000"/>
                </a:solidFill>
                <a:latin typeface="Times New Roman" pitchFamily="18" charset="0"/>
                <a:cs typeface="Times New Roman" pitchFamily="18" charset="0"/>
              </a:rPr>
              <a:t> </a:t>
            </a:r>
            <a:r>
              <a:rPr lang="en-US" sz="2800" b="1" i="1" u="none" dirty="0" err="1">
                <a:solidFill>
                  <a:srgbClr val="008000"/>
                </a:solidFill>
                <a:latin typeface="Times New Roman" pitchFamily="18" charset="0"/>
                <a:cs typeface="Times New Roman" pitchFamily="18" charset="0"/>
              </a:rPr>
              <a:t>dân</a:t>
            </a:r>
            <a:r>
              <a:rPr lang="en-US" sz="2800" b="1" i="1" u="none" dirty="0">
                <a:solidFill>
                  <a:srgbClr val="008000"/>
                </a:solidFill>
                <a:latin typeface="Times New Roman" pitchFamily="18" charset="0"/>
                <a:cs typeface="Times New Roman" pitchFamily="18" charset="0"/>
              </a:rPr>
              <a:t> </a:t>
            </a:r>
            <a:r>
              <a:rPr lang="en-US" sz="2800" b="1" i="1" u="none" dirty="0" err="1">
                <a:solidFill>
                  <a:srgbClr val="008000"/>
                </a:solidFill>
                <a:latin typeface="Times New Roman" pitchFamily="18" charset="0"/>
                <a:cs typeface="Times New Roman" pitchFamily="18" charset="0"/>
              </a:rPr>
              <a:t>tộc</a:t>
            </a:r>
            <a:r>
              <a:rPr lang="en-US" sz="2800" b="1" i="1" u="none" dirty="0">
                <a:solidFill>
                  <a:srgbClr val="008000"/>
                </a:solidFill>
                <a:latin typeface="Times New Roman" pitchFamily="18" charset="0"/>
                <a:cs typeface="Times New Roman" pitchFamily="18" charset="0"/>
              </a:rPr>
              <a:t>. </a:t>
            </a:r>
          </a:p>
        </p:txBody>
      </p:sp>
      <p:sp>
        <p:nvSpPr>
          <p:cNvPr id="3" name="Rectangle 2"/>
          <p:cNvSpPr/>
          <p:nvPr/>
        </p:nvSpPr>
        <p:spPr>
          <a:xfrm>
            <a:off x="483476" y="1505718"/>
            <a:ext cx="3279228" cy="2308324"/>
          </a:xfrm>
          <a:prstGeom prst="rect">
            <a:avLst/>
          </a:prstGeom>
          <a:ln>
            <a:solidFill>
              <a:srgbClr val="92D050"/>
            </a:solidFill>
          </a:ln>
        </p:spPr>
        <p:txBody>
          <a:bodyPr wrap="square">
            <a:spAutoFit/>
          </a:bodyPr>
          <a:lstStyle/>
          <a:p>
            <a:pPr algn="just"/>
            <a:r>
              <a:rPr lang="vi-VN" dirty="0" smtClean="0"/>
              <a:t>Nền tảng của khối đại đoàn kết dân tộc được khẳng định: “Đại đoàn kết tức là trước hết phải đoàn kết đa số nhân dân, mà đại đa số nhân dân ta là công nhân, nông dân và các tầng lớp nhân dân lao động khác”., </a:t>
            </a:r>
            <a:endParaRPr lang="en-US" dirty="0"/>
          </a:p>
        </p:txBody>
      </p:sp>
      <p:pic>
        <p:nvPicPr>
          <p:cNvPr id="1026" name="Picture 2" descr="C:\Users\TitMit\Desktop\nam hoc 2020-2021\TT HCM- Hoang Hanh\images (5).jpg"/>
          <p:cNvPicPr>
            <a:picLocks noChangeAspect="1" noChangeArrowheads="1"/>
          </p:cNvPicPr>
          <p:nvPr/>
        </p:nvPicPr>
        <p:blipFill>
          <a:blip r:embed="rId2" cstate="print"/>
          <a:srcRect/>
          <a:stretch>
            <a:fillRect/>
          </a:stretch>
        </p:blipFill>
        <p:spPr bwMode="auto">
          <a:xfrm>
            <a:off x="2413109" y="4744434"/>
            <a:ext cx="2762250" cy="1657350"/>
          </a:xfrm>
          <a:prstGeom prst="rect">
            <a:avLst/>
          </a:prstGeom>
          <a:noFill/>
        </p:spPr>
      </p:pic>
      <p:pic>
        <p:nvPicPr>
          <p:cNvPr id="1027" name="Picture 3" descr="C:\Users\TitMit\Desktop\nam hoc 2020-2021\TT HCM- Hoang Hanh\download (27).jpg"/>
          <p:cNvPicPr>
            <a:picLocks noChangeAspect="1" noChangeArrowheads="1"/>
          </p:cNvPicPr>
          <p:nvPr/>
        </p:nvPicPr>
        <p:blipFill>
          <a:blip r:embed="rId3" cstate="print"/>
          <a:srcRect/>
          <a:stretch>
            <a:fillRect/>
          </a:stretch>
        </p:blipFill>
        <p:spPr bwMode="auto">
          <a:xfrm>
            <a:off x="4241580" y="2912023"/>
            <a:ext cx="2552700" cy="1790700"/>
          </a:xfrm>
          <a:prstGeom prst="rect">
            <a:avLst/>
          </a:prstGeom>
          <a:noFill/>
        </p:spPr>
      </p:pic>
      <p:pic>
        <p:nvPicPr>
          <p:cNvPr id="1028" name="Picture 4" descr="C:\Users\TitMit\Desktop\nam hoc 2020-2021\TT HCM- Hoang Hanh\download (28).jpg"/>
          <p:cNvPicPr>
            <a:picLocks noChangeAspect="1" noChangeArrowheads="1"/>
          </p:cNvPicPr>
          <p:nvPr/>
        </p:nvPicPr>
        <p:blipFill>
          <a:blip r:embed="rId4" cstate="print"/>
          <a:srcRect/>
          <a:stretch>
            <a:fillRect/>
          </a:stretch>
        </p:blipFill>
        <p:spPr bwMode="auto">
          <a:xfrm>
            <a:off x="6213749" y="1103257"/>
            <a:ext cx="2581275" cy="1771650"/>
          </a:xfrm>
          <a:prstGeom prst="rect">
            <a:avLst/>
          </a:prstGeom>
          <a:noFill/>
        </p:spPr>
      </p:pic>
      <p:sp>
        <p:nvSpPr>
          <p:cNvPr id="7" name="Rectangle 6"/>
          <p:cNvSpPr/>
          <p:nvPr/>
        </p:nvSpPr>
        <p:spPr>
          <a:xfrm>
            <a:off x="7378262" y="3878005"/>
            <a:ext cx="3628542" cy="2540567"/>
          </a:xfrm>
          <a:prstGeom prst="rect">
            <a:avLst/>
          </a:prstGeom>
          <a:ln>
            <a:solidFill>
              <a:srgbClr val="92D050"/>
            </a:solidFill>
          </a:ln>
        </p:spPr>
        <p:txBody>
          <a:bodyPr wrap="square">
            <a:spAutoFit/>
          </a:bodyPr>
          <a:lstStyle/>
          <a:p>
            <a:pPr algn="just">
              <a:lnSpc>
                <a:spcPct val="150000"/>
              </a:lnSpc>
            </a:pPr>
            <a:r>
              <a:rPr lang="vi-VN" dirty="0" smtClean="0"/>
              <a:t>“Trong sự nghiệp cách mạng, trong sự nghiệp xây dựng xã hội chủ nghĩa, lao động trí óc có một vai trò quan trọng và vẻ vang; và công, nông, trí cần phải đoàn kết chặt chẽ chung thành một khối”.</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07"/>
          <p:cNvPicPr>
            <a:picLocks noGrp="1" noChangeAspect="1" noChangeArrowheads="1"/>
          </p:cNvPicPr>
          <p:nvPr>
            <p:ph sz="half" idx="1"/>
          </p:nvPr>
        </p:nvPicPr>
        <p:blipFill>
          <a:blip r:embed="rId2" cstate="print"/>
          <a:srcRect/>
          <a:stretch>
            <a:fillRect/>
          </a:stretch>
        </p:blipFill>
        <p:spPr>
          <a:xfrm>
            <a:off x="7557595" y="3678620"/>
            <a:ext cx="4171949" cy="2848303"/>
          </a:xfrm>
          <a:noFill/>
        </p:spPr>
      </p:pic>
      <p:pic>
        <p:nvPicPr>
          <p:cNvPr id="28675" name="Picture 3" descr="55">
            <a:hlinkClick r:id="rId3" action="ppaction://hlinkfile"/>
          </p:cNvPr>
          <p:cNvPicPr>
            <a:picLocks noChangeAspect="1" noChangeArrowheads="1"/>
          </p:cNvPicPr>
          <p:nvPr/>
        </p:nvPicPr>
        <p:blipFill>
          <a:blip r:embed="rId4" cstate="print"/>
          <a:srcRect/>
          <a:stretch>
            <a:fillRect/>
          </a:stretch>
        </p:blipFill>
        <p:spPr bwMode="auto">
          <a:xfrm>
            <a:off x="273269" y="388882"/>
            <a:ext cx="4025462" cy="3276599"/>
          </a:xfrm>
          <a:prstGeom prst="rect">
            <a:avLst/>
          </a:prstGeom>
          <a:noFill/>
          <a:ln w="9525">
            <a:noFill/>
            <a:miter lim="800000"/>
            <a:headEnd/>
            <a:tailEnd/>
          </a:ln>
        </p:spPr>
      </p:pic>
      <p:pic>
        <p:nvPicPr>
          <p:cNvPr id="28676" name="Picture 5" descr="BH doc BCCT DH2"/>
          <p:cNvPicPr>
            <a:picLocks noChangeAspect="1" noChangeArrowheads="1"/>
          </p:cNvPicPr>
          <p:nvPr/>
        </p:nvPicPr>
        <p:blipFill>
          <a:blip r:embed="rId5" cstate="print"/>
          <a:srcRect/>
          <a:stretch>
            <a:fillRect/>
          </a:stretch>
        </p:blipFill>
        <p:spPr bwMode="auto">
          <a:xfrm>
            <a:off x="1916387" y="3689131"/>
            <a:ext cx="3962400" cy="2893083"/>
          </a:xfrm>
          <a:prstGeom prst="rect">
            <a:avLst/>
          </a:prstGeom>
          <a:noFill/>
          <a:ln w="9525">
            <a:noFill/>
            <a:miter lim="800000"/>
            <a:headEnd/>
            <a:tailEnd/>
          </a:ln>
        </p:spPr>
      </p:pic>
      <p:sp>
        <p:nvSpPr>
          <p:cNvPr id="28680" name="Text Box 8"/>
          <p:cNvSpPr txBox="1">
            <a:spLocks noChangeArrowheads="1"/>
          </p:cNvSpPr>
          <p:nvPr/>
        </p:nvSpPr>
        <p:spPr bwMode="auto">
          <a:xfrm>
            <a:off x="5016938" y="2017549"/>
            <a:ext cx="6355255" cy="954107"/>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just">
              <a:spcBef>
                <a:spcPct val="50000"/>
              </a:spcBef>
            </a:pPr>
            <a:r>
              <a:rPr lang="en-US" sz="2800" b="0" u="none" dirty="0">
                <a:solidFill>
                  <a:srgbClr val="000066"/>
                </a:solidFill>
                <a:latin typeface="Times New Roman" pitchFamily="18" charset="0"/>
              </a:rPr>
              <a:t>- </a:t>
            </a:r>
            <a:r>
              <a:rPr lang="en-US" sz="2800" b="0" u="none" dirty="0" err="1" smtClean="0">
                <a:solidFill>
                  <a:srgbClr val="000066"/>
                </a:solidFill>
                <a:latin typeface="Times New Roman" pitchFamily="18" charset="0"/>
              </a:rPr>
              <a:t>Phải</a:t>
            </a:r>
            <a:r>
              <a:rPr lang="en-US" sz="2800" b="0" u="none" dirty="0" smtClean="0">
                <a:solidFill>
                  <a:srgbClr val="000066"/>
                </a:solidFill>
                <a:latin typeface="Times New Roman" pitchFamily="18" charset="0"/>
              </a:rPr>
              <a:t> </a:t>
            </a:r>
            <a:r>
              <a:rPr lang="en-US" sz="2800" b="0" u="none" dirty="0" err="1" smtClean="0">
                <a:solidFill>
                  <a:srgbClr val="000066"/>
                </a:solidFill>
                <a:latin typeface="Times New Roman" pitchFamily="18" charset="0"/>
              </a:rPr>
              <a:t>lấy</a:t>
            </a:r>
            <a:r>
              <a:rPr lang="en-US" sz="2800" b="0" u="none" dirty="0" smtClean="0">
                <a:solidFill>
                  <a:srgbClr val="000066"/>
                </a:solidFill>
                <a:latin typeface="Times New Roman" pitchFamily="18" charset="0"/>
              </a:rPr>
              <a:t> </a:t>
            </a:r>
            <a:r>
              <a:rPr lang="en-US" sz="2800" b="0" u="none" dirty="0" err="1" smtClean="0">
                <a:solidFill>
                  <a:srgbClr val="000066"/>
                </a:solidFill>
                <a:latin typeface="Times New Roman" pitchFamily="18" charset="0"/>
              </a:rPr>
              <a:t>lợi</a:t>
            </a:r>
            <a:r>
              <a:rPr lang="en-US" sz="2800" b="0" u="none" dirty="0" smtClean="0">
                <a:solidFill>
                  <a:srgbClr val="000066"/>
                </a:solidFill>
                <a:latin typeface="Times New Roman" pitchFamily="18" charset="0"/>
              </a:rPr>
              <a:t> </a:t>
            </a:r>
            <a:r>
              <a:rPr lang="en-US" sz="2800" b="0" u="none" dirty="0" err="1" smtClean="0">
                <a:solidFill>
                  <a:srgbClr val="000066"/>
                </a:solidFill>
                <a:latin typeface="Times New Roman" pitchFamily="18" charset="0"/>
              </a:rPr>
              <a:t>ích</a:t>
            </a:r>
            <a:r>
              <a:rPr lang="en-US" sz="2800" b="0" u="none" dirty="0" smtClean="0">
                <a:solidFill>
                  <a:srgbClr val="000066"/>
                </a:solidFill>
                <a:latin typeface="Times New Roman" pitchFamily="18" charset="0"/>
              </a:rPr>
              <a:t> </a:t>
            </a:r>
            <a:r>
              <a:rPr lang="en-US" sz="2800" b="0" u="none" dirty="0" err="1" smtClean="0">
                <a:solidFill>
                  <a:srgbClr val="000066"/>
                </a:solidFill>
                <a:latin typeface="Times New Roman" pitchFamily="18" charset="0"/>
              </a:rPr>
              <a:t>chung</a:t>
            </a:r>
            <a:r>
              <a:rPr lang="en-US" sz="2800" b="0" u="none" dirty="0" smtClean="0">
                <a:solidFill>
                  <a:srgbClr val="000066"/>
                </a:solidFill>
                <a:latin typeface="Times New Roman" pitchFamily="18" charset="0"/>
              </a:rPr>
              <a:t> </a:t>
            </a:r>
            <a:r>
              <a:rPr lang="en-US" sz="2800" b="0" u="none" dirty="0" err="1" smtClean="0">
                <a:solidFill>
                  <a:srgbClr val="000066"/>
                </a:solidFill>
                <a:latin typeface="Times New Roman" pitchFamily="18" charset="0"/>
              </a:rPr>
              <a:t>làm</a:t>
            </a:r>
            <a:r>
              <a:rPr lang="en-US" sz="2800" b="0" u="none" dirty="0" smtClean="0">
                <a:solidFill>
                  <a:srgbClr val="000066"/>
                </a:solidFill>
                <a:latin typeface="Times New Roman" pitchFamily="18" charset="0"/>
              </a:rPr>
              <a:t> </a:t>
            </a:r>
            <a:r>
              <a:rPr lang="en-US" sz="2800" b="0" u="none" dirty="0" err="1" smtClean="0">
                <a:solidFill>
                  <a:srgbClr val="000066"/>
                </a:solidFill>
                <a:latin typeface="Times New Roman" pitchFamily="18" charset="0"/>
              </a:rPr>
              <a:t>điểm</a:t>
            </a:r>
            <a:r>
              <a:rPr lang="en-US" sz="2800" b="0" u="none" dirty="0" smtClean="0">
                <a:solidFill>
                  <a:srgbClr val="000066"/>
                </a:solidFill>
                <a:latin typeface="Times New Roman" pitchFamily="18" charset="0"/>
              </a:rPr>
              <a:t> </a:t>
            </a:r>
            <a:r>
              <a:rPr lang="en-US" sz="2800" b="0" u="none" dirty="0" err="1" smtClean="0">
                <a:solidFill>
                  <a:srgbClr val="000066"/>
                </a:solidFill>
                <a:latin typeface="Times New Roman" pitchFamily="18" charset="0"/>
              </a:rPr>
              <a:t>quy</a:t>
            </a:r>
            <a:r>
              <a:rPr lang="en-US" sz="2800" b="0" u="none" dirty="0" smtClean="0">
                <a:solidFill>
                  <a:srgbClr val="000066"/>
                </a:solidFill>
                <a:latin typeface="Times New Roman" pitchFamily="18" charset="0"/>
              </a:rPr>
              <a:t> </a:t>
            </a:r>
            <a:r>
              <a:rPr lang="en-US" sz="2800" b="0" u="none" dirty="0" err="1" smtClean="0">
                <a:solidFill>
                  <a:srgbClr val="000066"/>
                </a:solidFill>
                <a:latin typeface="Times New Roman" pitchFamily="18" charset="0"/>
              </a:rPr>
              <a:t>tụ</a:t>
            </a:r>
            <a:r>
              <a:rPr lang="en-US" sz="2800" b="0" u="none" dirty="0" smtClean="0">
                <a:solidFill>
                  <a:srgbClr val="000066"/>
                </a:solidFill>
                <a:latin typeface="Times New Roman" pitchFamily="18" charset="0"/>
              </a:rPr>
              <a:t>, </a:t>
            </a:r>
            <a:r>
              <a:rPr lang="en-US" sz="2800" b="0" u="none" dirty="0" err="1" smtClean="0">
                <a:solidFill>
                  <a:srgbClr val="000066"/>
                </a:solidFill>
                <a:latin typeface="Times New Roman" pitchFamily="18" charset="0"/>
              </a:rPr>
              <a:t>đồng</a:t>
            </a:r>
            <a:r>
              <a:rPr lang="en-US" sz="2800" b="0" u="none" dirty="0" smtClean="0">
                <a:solidFill>
                  <a:srgbClr val="000066"/>
                </a:solidFill>
                <a:latin typeface="Times New Roman" pitchFamily="18" charset="0"/>
              </a:rPr>
              <a:t> </a:t>
            </a:r>
            <a:r>
              <a:rPr lang="en-US" sz="2800" b="0" u="none" dirty="0" err="1" smtClean="0">
                <a:solidFill>
                  <a:srgbClr val="000066"/>
                </a:solidFill>
                <a:latin typeface="Times New Roman" pitchFamily="18" charset="0"/>
              </a:rPr>
              <a:t>thời</a:t>
            </a:r>
            <a:r>
              <a:rPr lang="en-US" sz="2800" b="0" u="none" dirty="0" smtClean="0">
                <a:solidFill>
                  <a:srgbClr val="000066"/>
                </a:solidFill>
                <a:latin typeface="Times New Roman" pitchFamily="18" charset="0"/>
              </a:rPr>
              <a:t> </a:t>
            </a:r>
            <a:r>
              <a:rPr lang="en-US" sz="2800" b="0" u="none" dirty="0" err="1" smtClean="0">
                <a:solidFill>
                  <a:srgbClr val="000066"/>
                </a:solidFill>
                <a:latin typeface="Times New Roman" pitchFamily="18" charset="0"/>
              </a:rPr>
              <a:t>tôn</a:t>
            </a:r>
            <a:r>
              <a:rPr lang="en-US" sz="2800" b="0" u="none" dirty="0" smtClean="0">
                <a:solidFill>
                  <a:srgbClr val="000066"/>
                </a:solidFill>
                <a:latin typeface="Times New Roman" pitchFamily="18" charset="0"/>
              </a:rPr>
              <a:t> </a:t>
            </a:r>
            <a:r>
              <a:rPr lang="en-US" sz="2800" b="0" u="none" dirty="0" err="1" smtClean="0">
                <a:solidFill>
                  <a:srgbClr val="000066"/>
                </a:solidFill>
                <a:latin typeface="Times New Roman" pitchFamily="18" charset="0"/>
              </a:rPr>
              <a:t>trọng</a:t>
            </a:r>
            <a:r>
              <a:rPr lang="en-US" sz="2800" b="0" u="none" dirty="0" smtClean="0">
                <a:solidFill>
                  <a:srgbClr val="000066"/>
                </a:solidFill>
                <a:latin typeface="Times New Roman" pitchFamily="18" charset="0"/>
              </a:rPr>
              <a:t> </a:t>
            </a:r>
            <a:r>
              <a:rPr lang="en-US" sz="2800" b="0" u="none" dirty="0" err="1" smtClean="0">
                <a:solidFill>
                  <a:srgbClr val="000066"/>
                </a:solidFill>
                <a:latin typeface="Times New Roman" pitchFamily="18" charset="0"/>
              </a:rPr>
              <a:t>các</a:t>
            </a:r>
            <a:r>
              <a:rPr lang="en-US" sz="2800" b="0" u="none" dirty="0" smtClean="0">
                <a:solidFill>
                  <a:srgbClr val="000066"/>
                </a:solidFill>
                <a:latin typeface="Times New Roman" pitchFamily="18" charset="0"/>
              </a:rPr>
              <a:t> </a:t>
            </a:r>
            <a:r>
              <a:rPr lang="en-US" sz="2800" b="0" u="none" dirty="0" err="1" smtClean="0">
                <a:solidFill>
                  <a:srgbClr val="000066"/>
                </a:solidFill>
                <a:latin typeface="Times New Roman" pitchFamily="18" charset="0"/>
              </a:rPr>
              <a:t>lợi</a:t>
            </a:r>
            <a:r>
              <a:rPr lang="en-US" sz="2800" b="0" u="none" dirty="0" smtClean="0">
                <a:solidFill>
                  <a:srgbClr val="000066"/>
                </a:solidFill>
                <a:latin typeface="Times New Roman" pitchFamily="18" charset="0"/>
              </a:rPr>
              <a:t> </a:t>
            </a:r>
            <a:r>
              <a:rPr lang="en-US" sz="2800" b="0" u="none" dirty="0" err="1" smtClean="0">
                <a:solidFill>
                  <a:srgbClr val="000066"/>
                </a:solidFill>
                <a:latin typeface="Times New Roman" pitchFamily="18" charset="0"/>
              </a:rPr>
              <a:t>ích</a:t>
            </a:r>
            <a:r>
              <a:rPr lang="en-US" sz="2800" b="0" u="none" dirty="0" smtClean="0">
                <a:solidFill>
                  <a:srgbClr val="000066"/>
                </a:solidFill>
                <a:latin typeface="Times New Roman" pitchFamily="18" charset="0"/>
              </a:rPr>
              <a:t> </a:t>
            </a:r>
            <a:r>
              <a:rPr lang="en-US" sz="2800" b="0" u="none" dirty="0" err="1" smtClean="0">
                <a:solidFill>
                  <a:srgbClr val="000066"/>
                </a:solidFill>
                <a:latin typeface="Times New Roman" pitchFamily="18" charset="0"/>
              </a:rPr>
              <a:t>khác</a:t>
            </a:r>
            <a:endParaRPr lang="en-US" sz="2800" b="0" u="none" dirty="0">
              <a:solidFill>
                <a:srgbClr val="000066"/>
              </a:solidFill>
              <a:latin typeface="Times New Roman" pitchFamily="18" charset="0"/>
            </a:endParaRPr>
          </a:p>
        </p:txBody>
      </p:sp>
      <p:sp>
        <p:nvSpPr>
          <p:cNvPr id="6" name="Title 1"/>
          <p:cNvSpPr>
            <a:spLocks noGrp="1"/>
          </p:cNvSpPr>
          <p:nvPr>
            <p:ph type="title"/>
          </p:nvPr>
        </p:nvSpPr>
        <p:spPr>
          <a:xfrm>
            <a:off x="4635062" y="388883"/>
            <a:ext cx="6876393" cy="1492469"/>
          </a:xfrm>
        </p:spPr>
        <p:txBody>
          <a:bodyPr>
            <a:noAutofit/>
          </a:bodyPr>
          <a:lstStyle/>
          <a:p>
            <a:pPr algn="ctr"/>
            <a:r>
              <a:rPr lang="vi-VN" sz="3600" b="1" dirty="0" smtClean="0">
                <a:solidFill>
                  <a:srgbClr val="FF0000"/>
                </a:solidFill>
              </a:rPr>
              <a:t>5.1.</a:t>
            </a:r>
            <a:r>
              <a:rPr lang="de-DE" sz="3600" b="1" dirty="0" smtClean="0">
                <a:solidFill>
                  <a:srgbClr val="FF0000"/>
                </a:solidFill>
              </a:rPr>
              <a:t>3. Điều kiện để xây dựng khối đại đoàn kết toàn dân tộc</a:t>
            </a:r>
            <a:r>
              <a:rPr lang="en-US" sz="3600" b="1" dirty="0" smtClean="0">
                <a:solidFill>
                  <a:srgbClr val="FF0000"/>
                </a:solidFill>
              </a:rPr>
              <a:t/>
            </a:r>
            <a:br>
              <a:rPr lang="en-US" sz="3600" b="1" dirty="0" smtClean="0">
                <a:solidFill>
                  <a:srgbClr val="FF0000"/>
                </a:solidFill>
              </a:rPr>
            </a:br>
            <a:endParaRPr lang="en-US" sz="3600" b="1" dirty="0">
              <a:solidFill>
                <a:srgbClr val="FF0000"/>
              </a:solidFill>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323</TotalTime>
  <Words>2257</Words>
  <Application>Microsoft Office PowerPoint</Application>
  <PresentationFormat>Custom</PresentationFormat>
  <Paragraphs>124</Paragraphs>
  <Slides>30</Slides>
  <Notes>1</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CHƯƠNG 5: TƯ TƯỞNG HỒ CHÍ MINH VỀ ĐẠI ĐOÀN KẾT DÂN TỘC VÀ ĐOÀN KẾT QUỐC TẾ</vt:lpstr>
      <vt:lpstr>Slide 2</vt:lpstr>
      <vt:lpstr>Slide 3</vt:lpstr>
      <vt:lpstr>Slide 4</vt:lpstr>
      <vt:lpstr>Slide 5</vt:lpstr>
      <vt:lpstr>Slide 6</vt:lpstr>
      <vt:lpstr>Slide 7</vt:lpstr>
      <vt:lpstr>Slide 8</vt:lpstr>
      <vt:lpstr>5.1.3. Điều kiện để xây dựng khối đại đoàn kết toàn dân tộc </vt:lpstr>
      <vt:lpstr>Slide 10</vt:lpstr>
      <vt:lpstr>Slide 11</vt:lpstr>
      <vt:lpstr>Phải có niềm tin vào nhân dân</vt:lpstr>
      <vt:lpstr>Slide 13</vt:lpstr>
      <vt:lpstr>Slide 14</vt:lpstr>
      <vt:lpstr>Slide 15</vt:lpstr>
      <vt:lpstr>5.1.5. Phương thức xây dựng khối đại đoàn kết toàn dân tộc </vt:lpstr>
      <vt:lpstr>Slide 17</vt:lpstr>
      <vt:lpstr>Slide 18</vt:lpstr>
      <vt:lpstr>Slide 19</vt:lpstr>
      <vt:lpstr>Slide 20</vt:lpstr>
      <vt:lpstr>Slide 21</vt:lpstr>
      <vt:lpstr>Có quan hệ hữu nghị, hợp tác với các nước</vt:lpstr>
      <vt:lpstr>Slide 23</vt:lpstr>
      <vt:lpstr>Slide 24</vt:lpstr>
      <vt:lpstr>Slide 25</vt:lpstr>
      <vt:lpstr>Slide 26</vt:lpstr>
      <vt:lpstr>Slide 27</vt:lpstr>
      <vt:lpstr>Slide 28</vt:lpstr>
      <vt:lpstr>Slide 29</vt:lpstr>
      <vt:lpstr>Slide 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Toan Le</dc:creator>
  <cp:lastModifiedBy>TitMit</cp:lastModifiedBy>
  <cp:revision>20</cp:revision>
  <dcterms:created xsi:type="dcterms:W3CDTF">2020-05-27T05:21:30Z</dcterms:created>
  <dcterms:modified xsi:type="dcterms:W3CDTF">2020-08-09T01:56:08Z</dcterms:modified>
</cp:coreProperties>
</file>